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18" r:id="rId1"/>
  </p:sldMasterIdLst>
  <p:notesMasterIdLst>
    <p:notesMasterId r:id="rId113"/>
  </p:notesMasterIdLst>
  <p:sldIdLst>
    <p:sldId id="256" r:id="rId2"/>
    <p:sldId id="375" r:id="rId3"/>
    <p:sldId id="334" r:id="rId4"/>
    <p:sldId id="260" r:id="rId5"/>
    <p:sldId id="261" r:id="rId6"/>
    <p:sldId id="379" r:id="rId7"/>
    <p:sldId id="262" r:id="rId8"/>
    <p:sldId id="263" r:id="rId9"/>
    <p:sldId id="336" r:id="rId10"/>
    <p:sldId id="264" r:id="rId11"/>
    <p:sldId id="367" r:id="rId12"/>
    <p:sldId id="364" r:id="rId13"/>
    <p:sldId id="265" r:id="rId14"/>
    <p:sldId id="433" r:id="rId15"/>
    <p:sldId id="434" r:id="rId16"/>
    <p:sldId id="270" r:id="rId17"/>
    <p:sldId id="383" r:id="rId18"/>
    <p:sldId id="435" r:id="rId19"/>
    <p:sldId id="353" r:id="rId20"/>
    <p:sldId id="449" r:id="rId21"/>
    <p:sldId id="450" r:id="rId22"/>
    <p:sldId id="365" r:id="rId23"/>
    <p:sldId id="368" r:id="rId24"/>
    <p:sldId id="439" r:id="rId25"/>
    <p:sldId id="301" r:id="rId26"/>
    <p:sldId id="438" r:id="rId27"/>
    <p:sldId id="426" r:id="rId28"/>
    <p:sldId id="445" r:id="rId29"/>
    <p:sldId id="355" r:id="rId30"/>
    <p:sldId id="451" r:id="rId31"/>
    <p:sldId id="452" r:id="rId32"/>
    <p:sldId id="484" r:id="rId33"/>
    <p:sldId id="454" r:id="rId34"/>
    <p:sldId id="455" r:id="rId35"/>
    <p:sldId id="427" r:id="rId36"/>
    <p:sldId id="437" r:id="rId37"/>
    <p:sldId id="436" r:id="rId38"/>
    <p:sldId id="428" r:id="rId39"/>
    <p:sldId id="429" r:id="rId40"/>
    <p:sldId id="447" r:id="rId41"/>
    <p:sldId id="448" r:id="rId42"/>
    <p:sldId id="430" r:id="rId43"/>
    <p:sldId id="359" r:id="rId44"/>
    <p:sldId id="481" r:id="rId45"/>
    <p:sldId id="482" r:id="rId46"/>
    <p:sldId id="483" r:id="rId47"/>
    <p:sldId id="444" r:id="rId48"/>
    <p:sldId id="382" r:id="rId49"/>
    <p:sldId id="381" r:id="rId50"/>
    <p:sldId id="485" r:id="rId51"/>
    <p:sldId id="440" r:id="rId52"/>
    <p:sldId id="446" r:id="rId53"/>
    <p:sldId id="357" r:id="rId54"/>
    <p:sldId id="456" r:id="rId55"/>
    <p:sldId id="457" r:id="rId56"/>
    <p:sldId id="458" r:id="rId57"/>
    <p:sldId id="459" r:id="rId58"/>
    <p:sldId id="385" r:id="rId59"/>
    <p:sldId id="386" r:id="rId60"/>
    <p:sldId id="387" r:id="rId61"/>
    <p:sldId id="384" r:id="rId62"/>
    <p:sldId id="441" r:id="rId63"/>
    <p:sldId id="388" r:id="rId64"/>
    <p:sldId id="362" r:id="rId65"/>
    <p:sldId id="460" r:id="rId66"/>
    <p:sldId id="461" r:id="rId67"/>
    <p:sldId id="462" r:id="rId68"/>
    <p:sldId id="463" r:id="rId69"/>
    <p:sldId id="464" r:id="rId70"/>
    <p:sldId id="390" r:id="rId71"/>
    <p:sldId id="391" r:id="rId72"/>
    <p:sldId id="393" r:id="rId73"/>
    <p:sldId id="392" r:id="rId74"/>
    <p:sldId id="442" r:id="rId75"/>
    <p:sldId id="431" r:id="rId76"/>
    <p:sldId id="361" r:id="rId77"/>
    <p:sldId id="465" r:id="rId78"/>
    <p:sldId id="466" r:id="rId79"/>
    <p:sldId id="467" r:id="rId80"/>
    <p:sldId id="468" r:id="rId81"/>
    <p:sldId id="469" r:id="rId82"/>
    <p:sldId id="394" r:id="rId83"/>
    <p:sldId id="400" r:id="rId84"/>
    <p:sldId id="398" r:id="rId85"/>
    <p:sldId id="443" r:id="rId86"/>
    <p:sldId id="432" r:id="rId87"/>
    <p:sldId id="360" r:id="rId88"/>
    <p:sldId id="470" r:id="rId89"/>
    <p:sldId id="471" r:id="rId90"/>
    <p:sldId id="473" r:id="rId91"/>
    <p:sldId id="474" r:id="rId92"/>
    <p:sldId id="401" r:id="rId93"/>
    <p:sldId id="402" r:id="rId94"/>
    <p:sldId id="406" r:id="rId95"/>
    <p:sldId id="422" r:id="rId96"/>
    <p:sldId id="405" r:id="rId97"/>
    <p:sldId id="272" r:id="rId98"/>
    <p:sldId id="408" r:id="rId99"/>
    <p:sldId id="363" r:id="rId100"/>
    <p:sldId id="475" r:id="rId101"/>
    <p:sldId id="476" r:id="rId102"/>
    <p:sldId id="477" r:id="rId103"/>
    <p:sldId id="479" r:id="rId104"/>
    <p:sldId id="478" r:id="rId105"/>
    <p:sldId id="480" r:id="rId106"/>
    <p:sldId id="378" r:id="rId107"/>
    <p:sldId id="377" r:id="rId108"/>
    <p:sldId id="324" r:id="rId109"/>
    <p:sldId id="486" r:id="rId110"/>
    <p:sldId id="322" r:id="rId111"/>
    <p:sldId id="323" r:id="rId112"/>
  </p:sldIdLst>
  <p:sldSz cx="9144000" cy="5143500" type="screen16x9"/>
  <p:notesSz cx="6858000" cy="9144000"/>
  <p:embeddedFontLst>
    <p:embeddedFont>
      <p:font typeface="Bell MT" panose="02020503060305020303" pitchFamily="18" charset="0"/>
      <p:regular r:id="rId114"/>
      <p:bold r:id="rId115"/>
      <p:italic r:id="rId116"/>
    </p:embeddedFont>
    <p:embeddedFont>
      <p:font typeface="Calibri" panose="020F0502020204030204" pitchFamily="34" charset="0"/>
      <p:regular r:id="rId117"/>
      <p:bold r:id="rId118"/>
      <p:italic r:id="rId119"/>
      <p:boldItalic r:id="rId120"/>
    </p:embeddedFont>
    <p:embeddedFont>
      <p:font typeface="Garamond" panose="02020404030301010803" pitchFamily="18" charset="0"/>
      <p:regular r:id="rId121"/>
      <p:bold r:id="rId122"/>
      <p:italic r:id="rId123"/>
    </p:embeddedFont>
    <p:embeddedFont>
      <p:font typeface="Roboto" panose="02000000000000000000" pitchFamily="2" charset="0"/>
      <p:regular r:id="rId124"/>
      <p:bold r:id="rId125"/>
      <p:italic r:id="rId126"/>
      <p:boldItalic r:id="rId127"/>
    </p:embeddedFont>
    <p:embeddedFont>
      <p:font typeface="Trebuchet MS" panose="020B0603020202020204" pitchFamily="34" charset="0"/>
      <p:regular r:id="rId128"/>
      <p:bold r:id="rId129"/>
      <p:italic r:id="rId130"/>
      <p:boldItalic r:id="rId131"/>
    </p:embeddedFont>
    <p:embeddedFont>
      <p:font typeface="Wingdings 3" panose="05040102010807070707" pitchFamily="18" charset="2"/>
      <p:regular r:id="rId1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94660"/>
  </p:normalViewPr>
  <p:slideViewPr>
    <p:cSldViewPr snapToGrid="0">
      <p:cViewPr varScale="1">
        <p:scale>
          <a:sx n="96" d="100"/>
          <a:sy n="96" d="100"/>
        </p:scale>
        <p:origin x="232" y="6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0.fntdata"/><Relationship Id="rId128"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font" Target="fonts/font5.fntdata"/><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1.fntdata"/><Relationship Id="rId129" Type="http://schemas.openxmlformats.org/officeDocument/2006/relationships/font" Target="fonts/font1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fntdata"/><Relationship Id="rId119" Type="http://schemas.openxmlformats.org/officeDocument/2006/relationships/font" Target="fonts/font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7.fntdata"/><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7.fntdata"/><Relationship Id="rId125"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2.fntdata"/><Relationship Id="rId131" Type="http://schemas.openxmlformats.org/officeDocument/2006/relationships/font" Target="fonts/font18.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77037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6d269fae52_3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16d269fae52_3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6d269fae5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6d269fae5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6d269fae52_3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6" name="Google Shape;1606;g16d269fae52_3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6d269fae52_3_1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5" name="Google Shape;1905;g16d269fae52_3_1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6d269fae52_3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1" name="Google Shape;1911;g16d269fae52_3_15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6d269fae52_3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16d269fae52_3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6d269fae52_3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6d269fae52_3_6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6d269fae52_3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g16d269fae52_3_6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6d269fae52_3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16d269fae52_3_6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6d269fae52_3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6d269fae52_3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6d269fae52_3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g16d269fae52_3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16d269fae52_3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4" name="Google Shape;1564;g16d269fae52_3_15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6d269fae5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6d269fae5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73092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925950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37381273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43043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707459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4349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0319061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471031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8"/>
        <p:cNvGrpSpPr/>
        <p:nvPr/>
      </p:nvGrpSpPr>
      <p:grpSpPr>
        <a:xfrm>
          <a:off x="0" y="0"/>
          <a:ext cx="0" cy="0"/>
          <a:chOff x="0" y="0"/>
          <a:chExt cx="0" cy="0"/>
        </a:xfrm>
      </p:grpSpPr>
      <p:sp>
        <p:nvSpPr>
          <p:cNvPr id="61" name="Google Shape;61;p15"/>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62" name="Google Shape;62;p15"/>
          <p:cNvSpPr txBox="1">
            <a:spLocks noGrp="1"/>
          </p:cNvSpPr>
          <p:nvPr>
            <p:ph type="body" idx="1"/>
          </p:nvPr>
        </p:nvSpPr>
        <p:spPr>
          <a:xfrm>
            <a:off x="622000" y="1357200"/>
            <a:ext cx="7784700" cy="3495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AutoNum type="arabicPeriod"/>
              <a:defRPr sz="1100"/>
            </a:lvl1pPr>
            <a:lvl2pPr marL="914400" lvl="1" indent="-317500" algn="l">
              <a:lnSpc>
                <a:spcPct val="115000"/>
              </a:lnSpc>
              <a:spcBef>
                <a:spcPts val="1600"/>
              </a:spcBef>
              <a:spcAft>
                <a:spcPts val="0"/>
              </a:spcAft>
              <a:buSzPts val="1400"/>
              <a:buAutoNum type="alphaLcPeriod"/>
              <a:defRPr/>
            </a:lvl2pPr>
            <a:lvl3pPr marL="1371600" lvl="2" indent="-317500" algn="l">
              <a:lnSpc>
                <a:spcPct val="115000"/>
              </a:lnSpc>
              <a:spcBef>
                <a:spcPts val="1600"/>
              </a:spcBef>
              <a:spcAft>
                <a:spcPts val="0"/>
              </a:spcAft>
              <a:buSzPts val="1400"/>
              <a:buAutoNum type="romanLcPeriod"/>
              <a:defRPr/>
            </a:lvl3pPr>
            <a:lvl4pPr marL="1828800" lvl="3" indent="-317500" algn="l">
              <a:lnSpc>
                <a:spcPct val="115000"/>
              </a:lnSpc>
              <a:spcBef>
                <a:spcPts val="1600"/>
              </a:spcBef>
              <a:spcAft>
                <a:spcPts val="0"/>
              </a:spcAft>
              <a:buSzPts val="1400"/>
              <a:buAutoNum type="arabicPeriod"/>
              <a:defRPr/>
            </a:lvl4pPr>
            <a:lvl5pPr marL="2286000" lvl="4" indent="-317500" algn="l">
              <a:lnSpc>
                <a:spcPct val="115000"/>
              </a:lnSpc>
              <a:spcBef>
                <a:spcPts val="1600"/>
              </a:spcBef>
              <a:spcAft>
                <a:spcPts val="0"/>
              </a:spcAft>
              <a:buSzPts val="1400"/>
              <a:buAutoNum type="alphaLcPeriod"/>
              <a:defRPr/>
            </a:lvl5pPr>
            <a:lvl6pPr marL="2743200" lvl="5" indent="-317500" algn="l">
              <a:lnSpc>
                <a:spcPct val="115000"/>
              </a:lnSpc>
              <a:spcBef>
                <a:spcPts val="1600"/>
              </a:spcBef>
              <a:spcAft>
                <a:spcPts val="0"/>
              </a:spcAft>
              <a:buSzPts val="1400"/>
              <a:buAutoNum type="romanLcPeriod"/>
              <a:defRPr/>
            </a:lvl6pPr>
            <a:lvl7pPr marL="3200400" lvl="6" indent="-317500" algn="l">
              <a:lnSpc>
                <a:spcPct val="115000"/>
              </a:lnSpc>
              <a:spcBef>
                <a:spcPts val="1600"/>
              </a:spcBef>
              <a:spcAft>
                <a:spcPts val="0"/>
              </a:spcAft>
              <a:buSzPts val="1400"/>
              <a:buAutoNum type="arabicPeriod"/>
              <a:defRPr/>
            </a:lvl7pPr>
            <a:lvl8pPr marL="3657600" lvl="7" indent="-317500" algn="l">
              <a:lnSpc>
                <a:spcPct val="115000"/>
              </a:lnSpc>
              <a:spcBef>
                <a:spcPts val="1600"/>
              </a:spcBef>
              <a:spcAft>
                <a:spcPts val="0"/>
              </a:spcAft>
              <a:buSzPts val="1400"/>
              <a:buAutoNum type="alphaLcPeriod"/>
              <a:defRPr/>
            </a:lvl8pPr>
            <a:lvl9pPr marL="4114800" lvl="8" indent="-317500" algn="l">
              <a:lnSpc>
                <a:spcPct val="115000"/>
              </a:lnSpc>
              <a:spcBef>
                <a:spcPts val="1600"/>
              </a:spcBef>
              <a:spcAft>
                <a:spcPts val="1600"/>
              </a:spcAft>
              <a:buSzPts val="1400"/>
              <a:buAutoNum type="romanLcPeriod"/>
              <a:defRPr/>
            </a:lvl9pPr>
          </a:lstStyle>
          <a:p>
            <a:endParaRPr/>
          </a:p>
        </p:txBody>
      </p:sp>
    </p:spTree>
    <p:extLst>
      <p:ext uri="{BB962C8B-B14F-4D97-AF65-F5344CB8AC3E}">
        <p14:creationId xmlns:p14="http://schemas.microsoft.com/office/powerpoint/2010/main" val="826558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90"/>
        <p:cNvGrpSpPr/>
        <p:nvPr/>
      </p:nvGrpSpPr>
      <p:grpSpPr>
        <a:xfrm>
          <a:off x="0" y="0"/>
          <a:ext cx="0" cy="0"/>
          <a:chOff x="0" y="0"/>
          <a:chExt cx="0" cy="0"/>
        </a:xfrm>
      </p:grpSpPr>
      <p:sp>
        <p:nvSpPr>
          <p:cNvPr id="92" name="Google Shape;92;p18"/>
          <p:cNvSpPr txBox="1">
            <a:spLocks noGrp="1"/>
          </p:cNvSpPr>
          <p:nvPr>
            <p:ph type="body" idx="1"/>
          </p:nvPr>
        </p:nvSpPr>
        <p:spPr>
          <a:xfrm>
            <a:off x="4572000" y="1544250"/>
            <a:ext cx="3761700" cy="2865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3" name="Google Shape;93;p1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94" name="Google Shape;94;p18"/>
          <p:cNvSpPr txBox="1">
            <a:spLocks noGrp="1"/>
          </p:cNvSpPr>
          <p:nvPr>
            <p:ph type="body" idx="2"/>
          </p:nvPr>
        </p:nvSpPr>
        <p:spPr>
          <a:xfrm>
            <a:off x="540000" y="1544250"/>
            <a:ext cx="4032000" cy="286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2930158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6"/>
        <p:cNvGrpSpPr/>
        <p:nvPr/>
      </p:nvGrpSpPr>
      <p:grpSpPr>
        <a:xfrm>
          <a:off x="0" y="0"/>
          <a:ext cx="0" cy="0"/>
          <a:chOff x="0" y="0"/>
          <a:chExt cx="0" cy="0"/>
        </a:xfrm>
      </p:grpSpPr>
      <p:sp>
        <p:nvSpPr>
          <p:cNvPr id="99" name="Google Shape;99;p19"/>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extLst>
      <p:ext uri="{BB962C8B-B14F-4D97-AF65-F5344CB8AC3E}">
        <p14:creationId xmlns:p14="http://schemas.microsoft.com/office/powerpoint/2010/main" val="306909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533460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0"/>
        <p:cNvGrpSpPr/>
        <p:nvPr/>
      </p:nvGrpSpPr>
      <p:grpSpPr>
        <a:xfrm>
          <a:off x="0" y="0"/>
          <a:ext cx="0" cy="0"/>
          <a:chOff x="0" y="0"/>
          <a:chExt cx="0" cy="0"/>
        </a:xfrm>
      </p:grpSpPr>
      <p:sp>
        <p:nvSpPr>
          <p:cNvPr id="103" name="Google Shape;103;p20"/>
          <p:cNvSpPr txBox="1">
            <a:spLocks noGrp="1"/>
          </p:cNvSpPr>
          <p:nvPr>
            <p:ph type="subTitle" idx="1"/>
          </p:nvPr>
        </p:nvSpPr>
        <p:spPr>
          <a:xfrm>
            <a:off x="1543480" y="1998800"/>
            <a:ext cx="1866600" cy="49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2200">
                <a:latin typeface="Arial"/>
                <a:ea typeface="Arial"/>
                <a:cs typeface="Arial"/>
                <a:sym typeface="Aria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04" name="Google Shape;104;p20"/>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105" name="Google Shape;105;p20"/>
          <p:cNvSpPr txBox="1">
            <a:spLocks noGrp="1"/>
          </p:cNvSpPr>
          <p:nvPr>
            <p:ph type="subTitle" idx="2"/>
          </p:nvPr>
        </p:nvSpPr>
        <p:spPr>
          <a:xfrm>
            <a:off x="1543467" y="2959350"/>
            <a:ext cx="2439300" cy="9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a:endParaRPr/>
          </a:p>
        </p:txBody>
      </p:sp>
      <p:sp>
        <p:nvSpPr>
          <p:cNvPr id="106" name="Google Shape;106;p20"/>
          <p:cNvSpPr txBox="1">
            <a:spLocks noGrp="1"/>
          </p:cNvSpPr>
          <p:nvPr>
            <p:ph type="subTitle" idx="3"/>
          </p:nvPr>
        </p:nvSpPr>
        <p:spPr>
          <a:xfrm>
            <a:off x="5694620" y="1998800"/>
            <a:ext cx="1866600" cy="49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2200">
                <a:latin typeface="Arial"/>
                <a:ea typeface="Arial"/>
                <a:cs typeface="Arial"/>
                <a:sym typeface="Aria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07" name="Google Shape;107;p20"/>
          <p:cNvSpPr txBox="1">
            <a:spLocks noGrp="1"/>
          </p:cNvSpPr>
          <p:nvPr>
            <p:ph type="subTitle" idx="4"/>
          </p:nvPr>
        </p:nvSpPr>
        <p:spPr>
          <a:xfrm>
            <a:off x="5694633" y="2959350"/>
            <a:ext cx="2439300" cy="9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a:endParaRPr/>
          </a:p>
        </p:txBody>
      </p:sp>
    </p:spTree>
    <p:extLst>
      <p:ext uri="{BB962C8B-B14F-4D97-AF65-F5344CB8AC3E}">
        <p14:creationId xmlns:p14="http://schemas.microsoft.com/office/powerpoint/2010/main" val="1379624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8"/>
        <p:cNvGrpSpPr/>
        <p:nvPr/>
      </p:nvGrpSpPr>
      <p:grpSpPr>
        <a:xfrm>
          <a:off x="0" y="0"/>
          <a:ext cx="0" cy="0"/>
          <a:chOff x="0" y="0"/>
          <a:chExt cx="0" cy="0"/>
        </a:xfrm>
      </p:grpSpPr>
      <p:sp>
        <p:nvSpPr>
          <p:cNvPr id="111" name="Google Shape;111;p21"/>
          <p:cNvSpPr txBox="1">
            <a:spLocks noGrp="1"/>
          </p:cNvSpPr>
          <p:nvPr>
            <p:ph type="body" idx="1"/>
          </p:nvPr>
        </p:nvSpPr>
        <p:spPr>
          <a:xfrm>
            <a:off x="616200" y="1973475"/>
            <a:ext cx="3264000" cy="1935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6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2" name="Google Shape;112;p2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extLst>
      <p:ext uri="{BB962C8B-B14F-4D97-AF65-F5344CB8AC3E}">
        <p14:creationId xmlns:p14="http://schemas.microsoft.com/office/powerpoint/2010/main" val="33530030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3"/>
        <p:cNvGrpSpPr/>
        <p:nvPr/>
      </p:nvGrpSpPr>
      <p:grpSpPr>
        <a:xfrm>
          <a:off x="0" y="0"/>
          <a:ext cx="0" cy="0"/>
          <a:chOff x="0" y="0"/>
          <a:chExt cx="0" cy="0"/>
        </a:xfrm>
      </p:grpSpPr>
      <p:sp>
        <p:nvSpPr>
          <p:cNvPr id="115" name="Google Shape;115;p22"/>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116" name="Google Shape;116;p22"/>
          <p:cNvSpPr txBox="1">
            <a:spLocks noGrp="1"/>
          </p:cNvSpPr>
          <p:nvPr>
            <p:ph type="subTitle" idx="1"/>
          </p:nvPr>
        </p:nvSpPr>
        <p:spPr>
          <a:xfrm>
            <a:off x="821150" y="3850150"/>
            <a:ext cx="197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17" name="Google Shape;117;p22"/>
          <p:cNvSpPr txBox="1">
            <a:spLocks noGrp="1"/>
          </p:cNvSpPr>
          <p:nvPr>
            <p:ph type="subTitle" idx="2"/>
          </p:nvPr>
        </p:nvSpPr>
        <p:spPr>
          <a:xfrm>
            <a:off x="6719376" y="3850150"/>
            <a:ext cx="197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18" name="Google Shape;118;p22"/>
          <p:cNvSpPr txBox="1">
            <a:spLocks noGrp="1"/>
          </p:cNvSpPr>
          <p:nvPr>
            <p:ph type="subTitle" idx="3"/>
          </p:nvPr>
        </p:nvSpPr>
        <p:spPr>
          <a:xfrm>
            <a:off x="6719376" y="2161650"/>
            <a:ext cx="197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19" name="Google Shape;119;p22"/>
          <p:cNvSpPr txBox="1">
            <a:spLocks noGrp="1"/>
          </p:cNvSpPr>
          <p:nvPr>
            <p:ph type="subTitle" idx="4"/>
          </p:nvPr>
        </p:nvSpPr>
        <p:spPr>
          <a:xfrm>
            <a:off x="821150" y="2161650"/>
            <a:ext cx="197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20" name="Google Shape;120;p22"/>
          <p:cNvSpPr txBox="1">
            <a:spLocks noGrp="1"/>
          </p:cNvSpPr>
          <p:nvPr>
            <p:ph type="subTitle" idx="5"/>
          </p:nvPr>
        </p:nvSpPr>
        <p:spPr>
          <a:xfrm>
            <a:off x="821138" y="1826925"/>
            <a:ext cx="1603500" cy="30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21" name="Google Shape;121;p22"/>
          <p:cNvSpPr txBox="1">
            <a:spLocks noGrp="1"/>
          </p:cNvSpPr>
          <p:nvPr>
            <p:ph type="subTitle" idx="6"/>
          </p:nvPr>
        </p:nvSpPr>
        <p:spPr>
          <a:xfrm>
            <a:off x="821138" y="3520300"/>
            <a:ext cx="1603500" cy="30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22" name="Google Shape;122;p22"/>
          <p:cNvSpPr txBox="1">
            <a:spLocks noGrp="1"/>
          </p:cNvSpPr>
          <p:nvPr>
            <p:ph type="subTitle" idx="7"/>
          </p:nvPr>
        </p:nvSpPr>
        <p:spPr>
          <a:xfrm>
            <a:off x="6719363" y="3520300"/>
            <a:ext cx="1603500" cy="30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23" name="Google Shape;123;p22"/>
          <p:cNvSpPr txBox="1">
            <a:spLocks noGrp="1"/>
          </p:cNvSpPr>
          <p:nvPr>
            <p:ph type="subTitle" idx="8"/>
          </p:nvPr>
        </p:nvSpPr>
        <p:spPr>
          <a:xfrm>
            <a:off x="6719363" y="1826925"/>
            <a:ext cx="1603500" cy="30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485047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4">
  <p:cSld name="title + text 4">
    <p:spTree>
      <p:nvGrpSpPr>
        <p:cNvPr id="1" name="Shape 124"/>
        <p:cNvGrpSpPr/>
        <p:nvPr/>
      </p:nvGrpSpPr>
      <p:grpSpPr>
        <a:xfrm>
          <a:off x="0" y="0"/>
          <a:ext cx="0" cy="0"/>
          <a:chOff x="0" y="0"/>
          <a:chExt cx="0" cy="0"/>
        </a:xfrm>
      </p:grpSpPr>
      <p:sp>
        <p:nvSpPr>
          <p:cNvPr id="127" name="Google Shape;127;p23"/>
          <p:cNvSpPr txBox="1">
            <a:spLocks noGrp="1"/>
          </p:cNvSpPr>
          <p:nvPr>
            <p:ph type="subTitle" idx="1"/>
          </p:nvPr>
        </p:nvSpPr>
        <p:spPr>
          <a:xfrm>
            <a:off x="1054050" y="1544250"/>
            <a:ext cx="2967900" cy="96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a:endParaRPr/>
          </a:p>
        </p:txBody>
      </p:sp>
      <p:sp>
        <p:nvSpPr>
          <p:cNvPr id="128" name="Google Shape;128;p23"/>
          <p:cNvSpPr txBox="1">
            <a:spLocks noGrp="1"/>
          </p:cNvSpPr>
          <p:nvPr>
            <p:ph type="title"/>
          </p:nvPr>
        </p:nvSpPr>
        <p:spPr>
          <a:xfrm>
            <a:off x="823550" y="491400"/>
            <a:ext cx="753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extLst>
      <p:ext uri="{BB962C8B-B14F-4D97-AF65-F5344CB8AC3E}">
        <p14:creationId xmlns:p14="http://schemas.microsoft.com/office/powerpoint/2010/main" val="7209297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1"/>
        </a:solidFill>
        <a:effectLst/>
      </p:bgPr>
    </p:bg>
    <p:spTree>
      <p:nvGrpSpPr>
        <p:cNvPr id="1" name="Shape 129"/>
        <p:cNvGrpSpPr/>
        <p:nvPr/>
      </p:nvGrpSpPr>
      <p:grpSpPr>
        <a:xfrm>
          <a:off x="0" y="0"/>
          <a:ext cx="0" cy="0"/>
          <a:chOff x="0" y="0"/>
          <a:chExt cx="0" cy="0"/>
        </a:xfrm>
      </p:grpSpPr>
      <p:sp>
        <p:nvSpPr>
          <p:cNvPr id="132" name="Google Shape;132;p24"/>
          <p:cNvSpPr txBox="1">
            <a:spLocks noGrp="1"/>
          </p:cNvSpPr>
          <p:nvPr>
            <p:ph type="subTitle" idx="1"/>
          </p:nvPr>
        </p:nvSpPr>
        <p:spPr>
          <a:xfrm>
            <a:off x="616200" y="1626750"/>
            <a:ext cx="3369600" cy="152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33" name="Google Shape;133;p24"/>
          <p:cNvSpPr txBox="1">
            <a:spLocks noGrp="1"/>
          </p:cNvSpPr>
          <p:nvPr>
            <p:ph type="title"/>
          </p:nvPr>
        </p:nvSpPr>
        <p:spPr>
          <a:xfrm>
            <a:off x="616200" y="491400"/>
            <a:ext cx="4032000" cy="94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100"/>
              <a:buNone/>
              <a:defRPr sz="60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extLst>
      <p:ext uri="{BB962C8B-B14F-4D97-AF65-F5344CB8AC3E}">
        <p14:creationId xmlns:p14="http://schemas.microsoft.com/office/powerpoint/2010/main" val="29727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43179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00539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446333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06755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918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86025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051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5586B75A-687E-405C-8A0B-8D00578BA2C3}" type="datetimeFigureOut">
              <a:rPr lang="en-US" smtClean="0"/>
              <a:pPr/>
              <a:t>9/25/2023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7686602"/>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 id="2147484235" r:id="rId17"/>
    <p:sldLayoutId id="2147484236" r:id="rId18"/>
    <p:sldLayoutId id="2147484237" r:id="rId19"/>
    <p:sldLayoutId id="2147484238" r:id="rId20"/>
    <p:sldLayoutId id="2147484239" r:id="rId21"/>
    <p:sldLayoutId id="2147484240" r:id="rId22"/>
    <p:sldLayoutId id="2147484241" r:id="rId23"/>
    <p:sldLayoutId id="2147484242" r:id="rId24"/>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ctrTitle"/>
          </p:nvPr>
        </p:nvSpPr>
        <p:spPr>
          <a:xfrm>
            <a:off x="-2651680" y="3601808"/>
            <a:ext cx="3998788" cy="1011013"/>
          </a:xfrm>
          <a:prstGeom prst="rect">
            <a:avLst/>
          </a:prstGeom>
          <a:noFill/>
          <a:ln>
            <a:noFill/>
          </a:ln>
        </p:spPr>
        <p:txBody>
          <a:bodyPr spcFirstLastPara="1" wrap="square" lIns="91425" tIns="91425" rIns="91425" bIns="91425" anchor="t" anchorCtr="0">
            <a:normAutofit fontScale="90000"/>
          </a:bodyPr>
          <a:lstStyle/>
          <a:p>
            <a:pPr lvl="0">
              <a:lnSpc>
                <a:spcPct val="100000"/>
              </a:lnSpc>
              <a:spcBef>
                <a:spcPts val="0"/>
              </a:spcBef>
              <a:buSzPts val="5200"/>
            </a:pPr>
            <a:br>
              <a:rPr lang="en" sz="5000" dirty="0">
                <a:latin typeface="Times New Roman" pitchFamily="18" charset="0"/>
                <a:ea typeface="Libre Baskerville"/>
                <a:cs typeface="Times New Roman" pitchFamily="18" charset="0"/>
                <a:sym typeface="Libre Baskerville"/>
              </a:rPr>
            </a:br>
            <a:endParaRPr dirty="0">
              <a:latin typeface="Times New Roman" pitchFamily="18" charset="0"/>
              <a:cs typeface="Times New Roman" pitchFamily="18" charset="0"/>
            </a:endParaRPr>
          </a:p>
        </p:txBody>
      </p:sp>
      <p:sp>
        <p:nvSpPr>
          <p:cNvPr id="141" name="Google Shape;141;p26"/>
          <p:cNvSpPr txBox="1">
            <a:spLocks noGrp="1"/>
          </p:cNvSpPr>
          <p:nvPr>
            <p:ph type="subTitle" idx="1"/>
          </p:nvPr>
        </p:nvSpPr>
        <p:spPr>
          <a:xfrm>
            <a:off x="1286933" y="751216"/>
            <a:ext cx="5959929" cy="2130878"/>
          </a:xfrm>
          <a:prstGeom prst="rect">
            <a:avLst/>
          </a:prstGeom>
          <a:noFill/>
          <a:ln>
            <a:noFill/>
          </a:ln>
        </p:spPr>
        <p:txBody>
          <a:bodyPr spcFirstLastPara="1" wrap="square" lIns="91425" tIns="91425" rIns="91425" bIns="91425" anchor="b" anchorCtr="0">
            <a:noAutofit/>
          </a:bodyPr>
          <a:lstStyle/>
          <a:p>
            <a:pPr lvl="0">
              <a:lnSpc>
                <a:spcPct val="100000"/>
              </a:lnSpc>
              <a:spcBef>
                <a:spcPts val="0"/>
              </a:spcBef>
              <a:buSzPts val="2800"/>
            </a:pPr>
            <a:r>
              <a:rPr lang="en-IN" sz="3200" dirty="0">
                <a:latin typeface="Times New Roman" panose="02020603050405020304" pitchFamily="18" charset="0"/>
                <a:ea typeface="Palatino Linotype"/>
                <a:cs typeface="Times New Roman" panose="02020603050405020304" pitchFamily="18" charset="0"/>
                <a:sym typeface="Palatino Linotype"/>
              </a:rPr>
              <a:t> Employee Payroll       Management </a:t>
            </a:r>
          </a:p>
          <a:p>
            <a:pPr lvl="0">
              <a:lnSpc>
                <a:spcPct val="100000"/>
              </a:lnSpc>
              <a:spcBef>
                <a:spcPts val="0"/>
              </a:spcBef>
              <a:buSzPts val="2800"/>
            </a:pPr>
            <a:endParaRPr lang="en-IN" sz="3200" dirty="0">
              <a:latin typeface="Times New Roman" panose="02020603050405020304" pitchFamily="18" charset="0"/>
              <a:ea typeface="Palatino Linotype"/>
              <a:cs typeface="Times New Roman" panose="02020603050405020304" pitchFamily="18" charset="0"/>
              <a:sym typeface="Palatino Linotype"/>
            </a:endParaRPr>
          </a:p>
        </p:txBody>
      </p:sp>
      <p:pic>
        <p:nvPicPr>
          <p:cNvPr id="4" name="Picture 3">
            <a:extLst>
              <a:ext uri="{FF2B5EF4-FFF2-40B4-BE49-F238E27FC236}">
                <a16:creationId xmlns:a16="http://schemas.microsoft.com/office/drawing/2014/main" id="{3EC3A8CC-1186-864F-B1E2-8AD7F76FEDB9}"/>
              </a:ext>
            </a:extLst>
          </p:cNvPr>
          <p:cNvPicPr>
            <a:picLocks noChangeAspect="1"/>
          </p:cNvPicPr>
          <p:nvPr/>
        </p:nvPicPr>
        <p:blipFill>
          <a:blip r:embed="rId3"/>
          <a:stretch>
            <a:fillRect/>
          </a:stretch>
        </p:blipFill>
        <p:spPr>
          <a:xfrm>
            <a:off x="322681" y="2310493"/>
            <a:ext cx="6816796" cy="2408464"/>
          </a:xfrm>
          <a:prstGeom prst="rect">
            <a:avLst/>
          </a:prstGeom>
        </p:spPr>
      </p:pic>
      <p:sp>
        <p:nvSpPr>
          <p:cNvPr id="6" name="Rectangle 5">
            <a:extLst>
              <a:ext uri="{FF2B5EF4-FFF2-40B4-BE49-F238E27FC236}">
                <a16:creationId xmlns:a16="http://schemas.microsoft.com/office/drawing/2014/main" id="{E0DD786F-5A16-B647-DB2D-BF7AF151078C}"/>
              </a:ext>
            </a:extLst>
          </p:cNvPr>
          <p:cNvSpPr/>
          <p:nvPr/>
        </p:nvSpPr>
        <p:spPr>
          <a:xfrm>
            <a:off x="-1792817" y="-64979"/>
            <a:ext cx="7070271" cy="1077218"/>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RRL Group 7</a:t>
            </a:r>
          </a:p>
          <a:p>
            <a:pPr algn="ctr"/>
            <a:r>
              <a:rPr lang="en-US" sz="3200" b="0" cap="none" spc="0" dirty="0">
                <a:ln w="0"/>
                <a:solidFill>
                  <a:schemeClr val="accent1"/>
                </a:solidFill>
                <a:effectLst>
                  <a:outerShdw blurRad="38100" dist="25400" dir="5400000" algn="ctr" rotWithShape="0">
                    <a:srgbClr val="6E747A">
                      <a:alpha val="43000"/>
                    </a:srgbClr>
                  </a:outerShdw>
                </a:effectLst>
              </a:rPr>
              <a:t>P</a:t>
            </a:r>
            <a:r>
              <a:rPr lang="en-US" sz="3200" dirty="0">
                <a:ln w="0"/>
                <a:solidFill>
                  <a:schemeClr val="accent1"/>
                </a:solidFill>
                <a:effectLst>
                  <a:outerShdw blurRad="38100" dist="25400" dir="5400000" algn="ctr" rotWithShape="0">
                    <a:srgbClr val="6E747A">
                      <a:alpha val="43000"/>
                    </a:srgbClr>
                  </a:outerShdw>
                </a:effectLst>
              </a:rPr>
              <a:t>ROJECT</a:t>
            </a:r>
            <a:endParaRPr lang="en-US" sz="32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2" name="Google Shape;762;p3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a:solidFill>
                  <a:schemeClr val="tx1">
                    <a:lumMod val="65000"/>
                    <a:lumOff val="35000"/>
                  </a:schemeClr>
                </a:solidFill>
                <a:latin typeface="Garamond" panose="02020404030301010803" pitchFamily="18" charset="0"/>
                <a:ea typeface="Times New Roman"/>
                <a:cs typeface="Times New Roman"/>
                <a:sym typeface="Times New Roman"/>
              </a:rPr>
              <a:t>Advantages</a:t>
            </a:r>
            <a:endParaRPr dirty="0">
              <a:solidFill>
                <a:schemeClr val="tx1">
                  <a:lumMod val="65000"/>
                  <a:lumOff val="35000"/>
                </a:schemeClr>
              </a:solidFill>
              <a:latin typeface="Garamond" panose="02020404030301010803" pitchFamily="18" charset="0"/>
              <a:ea typeface="Times New Roman"/>
              <a:cs typeface="Times New Roman"/>
              <a:sym typeface="Times New Roman"/>
            </a:endParaRPr>
          </a:p>
        </p:txBody>
      </p:sp>
      <p:sp>
        <p:nvSpPr>
          <p:cNvPr id="763" name="Google Shape;763;p34"/>
          <p:cNvSpPr txBox="1">
            <a:spLocks noGrp="1"/>
          </p:cNvSpPr>
          <p:nvPr>
            <p:ph type="subTitle" idx="1"/>
          </p:nvPr>
        </p:nvSpPr>
        <p:spPr>
          <a:xfrm>
            <a:off x="441960" y="1826925"/>
            <a:ext cx="2349878" cy="74482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GB" sz="1700" dirty="0">
                <a:solidFill>
                  <a:schemeClr val="tx1">
                    <a:lumMod val="65000"/>
                    <a:lumOff val="35000"/>
                  </a:schemeClr>
                </a:solidFill>
                <a:latin typeface="Times New Roman"/>
                <a:ea typeface="Times New Roman"/>
                <a:cs typeface="Times New Roman"/>
                <a:sym typeface="Times New Roman"/>
              </a:rPr>
              <a:t>Helps the admin easy way to access the employee data</a:t>
            </a:r>
          </a:p>
        </p:txBody>
      </p:sp>
      <p:sp>
        <p:nvSpPr>
          <p:cNvPr id="1559" name="Google Shape;1559;p34"/>
          <p:cNvSpPr txBox="1"/>
          <p:nvPr/>
        </p:nvSpPr>
        <p:spPr>
          <a:xfrm>
            <a:off x="540000" y="3514614"/>
            <a:ext cx="1898400" cy="74482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800" b="0" i="0" u="none" strike="noStrike" cap="none" dirty="0">
                <a:solidFill>
                  <a:schemeClr val="tx1">
                    <a:lumMod val="65000"/>
                    <a:lumOff val="35000"/>
                  </a:schemeClr>
                </a:solidFill>
                <a:latin typeface="Times New Roman"/>
                <a:ea typeface="Times New Roman"/>
                <a:cs typeface="Times New Roman"/>
                <a:sym typeface="Times New Roman"/>
              </a:rPr>
              <a:t>Store the end-to-end data of the employees</a:t>
            </a:r>
            <a:endParaRPr sz="1700" b="0" i="0" u="none" strike="noStrike" cap="none" dirty="0">
              <a:solidFill>
                <a:schemeClr val="tx1">
                  <a:lumMod val="65000"/>
                  <a:lumOff val="35000"/>
                </a:schemeClr>
              </a:solidFill>
              <a:latin typeface="Times New Roman"/>
              <a:ea typeface="Times New Roman"/>
              <a:cs typeface="Times New Roman"/>
              <a:sym typeface="Times New Roman"/>
            </a:endParaRPr>
          </a:p>
        </p:txBody>
      </p:sp>
      <p:sp>
        <p:nvSpPr>
          <p:cNvPr id="1560" name="Google Shape;1560;p34"/>
          <p:cNvSpPr txBox="1"/>
          <p:nvPr/>
        </p:nvSpPr>
        <p:spPr>
          <a:xfrm>
            <a:off x="6705601" y="1933429"/>
            <a:ext cx="2054577" cy="74482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800" b="0" i="0" u="none" strike="noStrike" cap="none">
                <a:solidFill>
                  <a:schemeClr val="tx1">
                    <a:lumMod val="65000"/>
                    <a:lumOff val="35000"/>
                  </a:schemeClr>
                </a:solidFill>
                <a:latin typeface="Times New Roman"/>
                <a:ea typeface="Times New Roman"/>
                <a:cs typeface="Times New Roman"/>
                <a:sym typeface="Times New Roman"/>
              </a:rPr>
              <a:t>The information related to employee can be added and removed easily</a:t>
            </a:r>
            <a:endParaRPr sz="1700" b="0" i="0" u="none" strike="noStrike" cap="none">
              <a:solidFill>
                <a:schemeClr val="tx1">
                  <a:lumMod val="65000"/>
                  <a:lumOff val="35000"/>
                </a:schemeClr>
              </a:solidFill>
              <a:latin typeface="Times New Roman"/>
              <a:ea typeface="Times New Roman"/>
              <a:cs typeface="Times New Roman"/>
              <a:sym typeface="Times New Roman"/>
            </a:endParaRPr>
          </a:p>
        </p:txBody>
      </p:sp>
      <p:sp>
        <p:nvSpPr>
          <p:cNvPr id="1561" name="Google Shape;1561;p34"/>
          <p:cNvSpPr txBox="1"/>
          <p:nvPr/>
        </p:nvSpPr>
        <p:spPr>
          <a:xfrm>
            <a:off x="6705601" y="3514614"/>
            <a:ext cx="1970700" cy="74482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700" b="0" i="0" u="none" strike="noStrike" cap="none">
                <a:solidFill>
                  <a:schemeClr val="tx1">
                    <a:lumMod val="65000"/>
                    <a:lumOff val="35000"/>
                  </a:schemeClr>
                </a:solidFill>
                <a:latin typeface="Times New Roman"/>
                <a:ea typeface="Times New Roman"/>
                <a:cs typeface="Times New Roman"/>
                <a:sym typeface="Times New Roman"/>
              </a:rPr>
              <a:t>Helps the employee easy way to access their data</a:t>
            </a:r>
            <a:endParaRPr>
              <a:solidFill>
                <a:schemeClr val="tx1">
                  <a:lumMod val="65000"/>
                  <a:lumOff val="35000"/>
                </a:schemeClr>
              </a:solidFill>
            </a:endParaRPr>
          </a:p>
        </p:txBody>
      </p:sp>
      <p:sp>
        <p:nvSpPr>
          <p:cNvPr id="5" name="Speech Bubble: Rectangle 4">
            <a:extLst>
              <a:ext uri="{FF2B5EF4-FFF2-40B4-BE49-F238E27FC236}">
                <a16:creationId xmlns:a16="http://schemas.microsoft.com/office/drawing/2014/main" id="{70D3377C-9ADE-4D00-BEB4-0B9F7FC78716}"/>
              </a:ext>
            </a:extLst>
          </p:cNvPr>
          <p:cNvSpPr/>
          <p:nvPr/>
        </p:nvSpPr>
        <p:spPr>
          <a:xfrm>
            <a:off x="289560" y="1628887"/>
            <a:ext cx="2209800" cy="1114314"/>
          </a:xfrm>
          <a:prstGeom prst="wedgeRectCallou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65000"/>
                  <a:lumOff val="35000"/>
                </a:schemeClr>
              </a:solidFill>
            </a:endParaRPr>
          </a:p>
        </p:txBody>
      </p:sp>
      <p:sp>
        <p:nvSpPr>
          <p:cNvPr id="6" name="Speech Bubble: Rectangle 5">
            <a:extLst>
              <a:ext uri="{FF2B5EF4-FFF2-40B4-BE49-F238E27FC236}">
                <a16:creationId xmlns:a16="http://schemas.microsoft.com/office/drawing/2014/main" id="{20CBF6E5-550D-4A65-AC28-796E78D80191}"/>
              </a:ext>
            </a:extLst>
          </p:cNvPr>
          <p:cNvSpPr/>
          <p:nvPr/>
        </p:nvSpPr>
        <p:spPr>
          <a:xfrm>
            <a:off x="289560" y="3253740"/>
            <a:ext cx="2209800" cy="1114314"/>
          </a:xfrm>
          <a:prstGeom prst="wedgeRectCallou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65000"/>
                  <a:lumOff val="35000"/>
                </a:schemeClr>
              </a:solidFill>
            </a:endParaRPr>
          </a:p>
        </p:txBody>
      </p:sp>
      <p:sp>
        <p:nvSpPr>
          <p:cNvPr id="7" name="Speech Bubble: Rectangle 6">
            <a:extLst>
              <a:ext uri="{FF2B5EF4-FFF2-40B4-BE49-F238E27FC236}">
                <a16:creationId xmlns:a16="http://schemas.microsoft.com/office/drawing/2014/main" id="{AEE08E76-3FBF-4992-923F-7887EFDB481D}"/>
              </a:ext>
            </a:extLst>
          </p:cNvPr>
          <p:cNvSpPr/>
          <p:nvPr/>
        </p:nvSpPr>
        <p:spPr>
          <a:xfrm>
            <a:off x="6598920" y="1628886"/>
            <a:ext cx="2161258" cy="1266714"/>
          </a:xfrm>
          <a:prstGeom prst="wedgeRectCallou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65000"/>
                  <a:lumOff val="35000"/>
                </a:schemeClr>
              </a:solidFill>
            </a:endParaRPr>
          </a:p>
        </p:txBody>
      </p:sp>
      <p:pic>
        <p:nvPicPr>
          <p:cNvPr id="8" name="Picture 7">
            <a:extLst>
              <a:ext uri="{FF2B5EF4-FFF2-40B4-BE49-F238E27FC236}">
                <a16:creationId xmlns:a16="http://schemas.microsoft.com/office/drawing/2014/main" id="{768D066D-F85F-411E-84CA-41633D4BA41A}"/>
              </a:ext>
            </a:extLst>
          </p:cNvPr>
          <p:cNvPicPr>
            <a:picLocks noChangeAspect="1"/>
          </p:cNvPicPr>
          <p:nvPr/>
        </p:nvPicPr>
        <p:blipFill>
          <a:blip r:embed="rId3"/>
          <a:stretch>
            <a:fillRect/>
          </a:stretch>
        </p:blipFill>
        <p:spPr>
          <a:xfrm>
            <a:off x="6584431" y="3253483"/>
            <a:ext cx="2213040" cy="1398617"/>
          </a:xfrm>
          <a:prstGeom prst="rect">
            <a:avLst/>
          </a:prstGeom>
        </p:spPr>
      </p:pic>
      <p:pic>
        <p:nvPicPr>
          <p:cNvPr id="4" name="Picture 3">
            <a:extLst>
              <a:ext uri="{FF2B5EF4-FFF2-40B4-BE49-F238E27FC236}">
                <a16:creationId xmlns:a16="http://schemas.microsoft.com/office/drawing/2014/main" id="{BBB1003F-24A1-0568-1F25-48217CCA0F8A}"/>
              </a:ext>
            </a:extLst>
          </p:cNvPr>
          <p:cNvPicPr>
            <a:picLocks noChangeAspect="1"/>
          </p:cNvPicPr>
          <p:nvPr/>
        </p:nvPicPr>
        <p:blipFill>
          <a:blip r:embed="rId4"/>
          <a:stretch>
            <a:fillRect/>
          </a:stretch>
        </p:blipFill>
        <p:spPr>
          <a:xfrm>
            <a:off x="2722059" y="1294932"/>
            <a:ext cx="3523423" cy="351461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B2E37F-F625-6AE7-A3A6-035C2D77156E}"/>
              </a:ext>
            </a:extLst>
          </p:cNvPr>
          <p:cNvPicPr>
            <a:picLocks noChangeAspect="1"/>
          </p:cNvPicPr>
          <p:nvPr/>
        </p:nvPicPr>
        <p:blipFill>
          <a:blip r:embed="rId2"/>
          <a:stretch>
            <a:fillRect/>
          </a:stretch>
        </p:blipFill>
        <p:spPr>
          <a:xfrm>
            <a:off x="807001" y="572494"/>
            <a:ext cx="7406696" cy="4164234"/>
          </a:xfrm>
          <a:prstGeom prst="rect">
            <a:avLst/>
          </a:prstGeom>
        </p:spPr>
      </p:pic>
    </p:spTree>
    <p:extLst>
      <p:ext uri="{BB962C8B-B14F-4D97-AF65-F5344CB8AC3E}">
        <p14:creationId xmlns:p14="http://schemas.microsoft.com/office/powerpoint/2010/main" val="31121695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B8756-F191-69CF-72C7-2E52922D2BB7}"/>
              </a:ext>
            </a:extLst>
          </p:cNvPr>
          <p:cNvPicPr>
            <a:picLocks noChangeAspect="1"/>
          </p:cNvPicPr>
          <p:nvPr/>
        </p:nvPicPr>
        <p:blipFill>
          <a:blip r:embed="rId2"/>
          <a:stretch>
            <a:fillRect/>
          </a:stretch>
        </p:blipFill>
        <p:spPr>
          <a:xfrm>
            <a:off x="930303" y="551455"/>
            <a:ext cx="7585544" cy="4264786"/>
          </a:xfrm>
          <a:prstGeom prst="rect">
            <a:avLst/>
          </a:prstGeom>
        </p:spPr>
      </p:pic>
    </p:spTree>
    <p:extLst>
      <p:ext uri="{BB962C8B-B14F-4D97-AF65-F5344CB8AC3E}">
        <p14:creationId xmlns:p14="http://schemas.microsoft.com/office/powerpoint/2010/main" val="2625800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E5B6C-5329-D927-E59A-4E33FF794333}"/>
              </a:ext>
            </a:extLst>
          </p:cNvPr>
          <p:cNvPicPr>
            <a:picLocks noChangeAspect="1"/>
          </p:cNvPicPr>
          <p:nvPr/>
        </p:nvPicPr>
        <p:blipFill>
          <a:blip r:embed="rId2"/>
          <a:stretch>
            <a:fillRect/>
          </a:stretch>
        </p:blipFill>
        <p:spPr>
          <a:xfrm>
            <a:off x="1009815" y="621444"/>
            <a:ext cx="7291346" cy="4099381"/>
          </a:xfrm>
          <a:prstGeom prst="rect">
            <a:avLst/>
          </a:prstGeom>
        </p:spPr>
      </p:pic>
    </p:spTree>
    <p:extLst>
      <p:ext uri="{BB962C8B-B14F-4D97-AF65-F5344CB8AC3E}">
        <p14:creationId xmlns:p14="http://schemas.microsoft.com/office/powerpoint/2010/main" val="509845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408A65-FB73-6EDD-8926-F76B4A091C95}"/>
              </a:ext>
            </a:extLst>
          </p:cNvPr>
          <p:cNvPicPr>
            <a:picLocks noChangeAspect="1"/>
          </p:cNvPicPr>
          <p:nvPr/>
        </p:nvPicPr>
        <p:blipFill>
          <a:blip r:embed="rId2"/>
          <a:stretch>
            <a:fillRect/>
          </a:stretch>
        </p:blipFill>
        <p:spPr>
          <a:xfrm>
            <a:off x="1001863" y="581723"/>
            <a:ext cx="7418567" cy="4170908"/>
          </a:xfrm>
          <a:prstGeom prst="rect">
            <a:avLst/>
          </a:prstGeom>
        </p:spPr>
      </p:pic>
    </p:spTree>
    <p:extLst>
      <p:ext uri="{BB962C8B-B14F-4D97-AF65-F5344CB8AC3E}">
        <p14:creationId xmlns:p14="http://schemas.microsoft.com/office/powerpoint/2010/main" val="2453724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629FBF-C0A6-C946-C9C8-BC4E77E3CEFE}"/>
              </a:ext>
            </a:extLst>
          </p:cNvPr>
          <p:cNvPicPr>
            <a:picLocks noChangeAspect="1"/>
          </p:cNvPicPr>
          <p:nvPr/>
        </p:nvPicPr>
        <p:blipFill>
          <a:blip r:embed="rId2"/>
          <a:stretch>
            <a:fillRect/>
          </a:stretch>
        </p:blipFill>
        <p:spPr>
          <a:xfrm>
            <a:off x="1224501" y="695464"/>
            <a:ext cx="7187978" cy="4041264"/>
          </a:xfrm>
          <a:prstGeom prst="rect">
            <a:avLst/>
          </a:prstGeom>
        </p:spPr>
      </p:pic>
    </p:spTree>
    <p:extLst>
      <p:ext uri="{BB962C8B-B14F-4D97-AF65-F5344CB8AC3E}">
        <p14:creationId xmlns:p14="http://schemas.microsoft.com/office/powerpoint/2010/main" val="1685115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FB345-4F90-89CF-0399-A26D07F14010}"/>
              </a:ext>
            </a:extLst>
          </p:cNvPr>
          <p:cNvPicPr>
            <a:picLocks noChangeAspect="1"/>
          </p:cNvPicPr>
          <p:nvPr/>
        </p:nvPicPr>
        <p:blipFill>
          <a:blip r:embed="rId2"/>
          <a:stretch>
            <a:fillRect/>
          </a:stretch>
        </p:blipFill>
        <p:spPr>
          <a:xfrm>
            <a:off x="1065474" y="645799"/>
            <a:ext cx="7275443" cy="4090440"/>
          </a:xfrm>
          <a:prstGeom prst="rect">
            <a:avLst/>
          </a:prstGeom>
        </p:spPr>
      </p:pic>
    </p:spTree>
    <p:extLst>
      <p:ext uri="{BB962C8B-B14F-4D97-AF65-F5344CB8AC3E}">
        <p14:creationId xmlns:p14="http://schemas.microsoft.com/office/powerpoint/2010/main" val="1865541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4AD9-1B68-1E16-B0C1-0112AEDB051E}"/>
              </a:ext>
            </a:extLst>
          </p:cNvPr>
          <p:cNvSpPr>
            <a:spLocks noGrp="1"/>
          </p:cNvSpPr>
          <p:nvPr>
            <p:ph type="title"/>
          </p:nvPr>
        </p:nvSpPr>
        <p:spPr>
          <a:xfrm>
            <a:off x="841981" y="363809"/>
            <a:ext cx="8100000" cy="572700"/>
          </a:xfrm>
        </p:spPr>
        <p:txBody>
          <a:bodyPr/>
          <a:lstStyle/>
          <a:p>
            <a:r>
              <a:rPr lang="en-IN" dirty="0">
                <a:solidFill>
                  <a:schemeClr val="tx1">
                    <a:lumMod val="65000"/>
                    <a:lumOff val="35000"/>
                  </a:schemeClr>
                </a:solidFill>
                <a:latin typeface="Garamond" panose="02020404030301010803" pitchFamily="18" charset="0"/>
              </a:rPr>
              <a:t>JUnit Testing</a:t>
            </a:r>
            <a:endParaRPr lang="en-IN" dirty="0"/>
          </a:p>
        </p:txBody>
      </p:sp>
      <p:sp>
        <p:nvSpPr>
          <p:cNvPr id="3" name="Text Placeholder 2">
            <a:extLst>
              <a:ext uri="{FF2B5EF4-FFF2-40B4-BE49-F238E27FC236}">
                <a16:creationId xmlns:a16="http://schemas.microsoft.com/office/drawing/2014/main" id="{7298E998-18A9-A608-B91D-EBD7982B97DD}"/>
              </a:ext>
            </a:extLst>
          </p:cNvPr>
          <p:cNvSpPr>
            <a:spLocks noGrp="1"/>
          </p:cNvSpPr>
          <p:nvPr>
            <p:ph type="body" idx="1"/>
          </p:nvPr>
        </p:nvSpPr>
        <p:spPr>
          <a:xfrm>
            <a:off x="2647507" y="1156800"/>
            <a:ext cx="6294474" cy="3495300"/>
          </a:xfrm>
        </p:spPr>
        <p:txBody>
          <a:bodyPr/>
          <a:lstStyle/>
          <a:p>
            <a:pPr>
              <a:buFont typeface="Wingdings" panose="05000000000000000000" pitchFamily="2" charset="2"/>
              <a:buChar char="ü"/>
            </a:pPr>
            <a:r>
              <a:rPr lang="en-IN" sz="1600" b="0" i="0" dirty="0">
                <a:effectLst/>
                <a:latin typeface="Times New Roman" panose="02020603050405020304" pitchFamily="18" charset="0"/>
                <a:cs typeface="Times New Roman" panose="02020603050405020304" pitchFamily="18" charset="0"/>
              </a:rPr>
              <a:t>JUnit is an open source Unit</a:t>
            </a:r>
            <a:r>
              <a:rPr lang="en-IN" sz="1600" dirty="0">
                <a:latin typeface="Times New Roman" panose="02020603050405020304" pitchFamily="18" charset="0"/>
                <a:cs typeface="Times New Roman" panose="02020603050405020304" pitchFamily="18" charset="0"/>
              </a:rPr>
              <a:t> Testing </a:t>
            </a:r>
            <a:r>
              <a:rPr lang="en-IN" sz="1600" b="0" i="0" dirty="0">
                <a:effectLst/>
                <a:latin typeface="Times New Roman" panose="02020603050405020304" pitchFamily="18" charset="0"/>
                <a:cs typeface="Times New Roman" panose="02020603050405020304" pitchFamily="18" charset="0"/>
              </a:rPr>
              <a:t>Framework for JAVA. </a:t>
            </a:r>
          </a:p>
          <a:p>
            <a:pPr>
              <a:buFont typeface="Wingdings" panose="05000000000000000000" pitchFamily="2" charset="2"/>
              <a:buChar char="ü"/>
            </a:pPr>
            <a:endParaRPr lang="en-IN" sz="1600" b="0" i="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1600" b="0" i="0" dirty="0">
                <a:effectLst/>
                <a:latin typeface="Times New Roman" panose="02020603050405020304" pitchFamily="18" charset="0"/>
                <a:cs typeface="Times New Roman" panose="02020603050405020304" pitchFamily="18" charset="0"/>
              </a:rPr>
              <a:t>It is useful for</a:t>
            </a:r>
            <a:r>
              <a:rPr lang="en-IN" sz="1600" dirty="0">
                <a:latin typeface="Times New Roman" panose="02020603050405020304" pitchFamily="18" charset="0"/>
                <a:cs typeface="Times New Roman" panose="02020603050405020304" pitchFamily="18" charset="0"/>
              </a:rPr>
              <a:t> Java </a:t>
            </a:r>
            <a:r>
              <a:rPr lang="en-IN" sz="1600" b="0" i="0" dirty="0">
                <a:effectLst/>
                <a:latin typeface="Times New Roman" panose="02020603050405020304" pitchFamily="18" charset="0"/>
                <a:cs typeface="Times New Roman" panose="02020603050405020304" pitchFamily="18" charset="0"/>
              </a:rPr>
              <a:t>Developers to write and run repeatable tests.</a:t>
            </a:r>
          </a:p>
          <a:p>
            <a:pPr>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JUnit makes it possible for the software developer to easily correct bugs as they are found.</a:t>
            </a:r>
          </a:p>
          <a:p>
            <a:pPr>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1600" b="0" i="0" dirty="0">
                <a:effectLst/>
                <a:latin typeface="Times New Roman" panose="02020603050405020304" pitchFamily="18" charset="0"/>
                <a:cs typeface="Times New Roman" panose="02020603050405020304" pitchFamily="18" charset="0"/>
              </a:rPr>
              <a:t>Once you are done with code, you should execute all tests, and it should pass. </a:t>
            </a:r>
          </a:p>
          <a:p>
            <a:pPr>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1600" b="0" i="0" dirty="0">
                <a:effectLst/>
                <a:latin typeface="Times New Roman" panose="02020603050405020304" pitchFamily="18" charset="0"/>
                <a:cs typeface="Times New Roman" panose="02020603050405020304" pitchFamily="18" charset="0"/>
              </a:rPr>
              <a:t>Every time any code is added, you need to re-execute all test cases and makes sure nothing is broken.</a:t>
            </a:r>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34E71C5-FB8A-BB38-D261-324D9FD49961}"/>
              </a:ext>
            </a:extLst>
          </p:cNvPr>
          <p:cNvPicPr>
            <a:picLocks noChangeAspect="1"/>
          </p:cNvPicPr>
          <p:nvPr/>
        </p:nvPicPr>
        <p:blipFill>
          <a:blip r:embed="rId2"/>
          <a:stretch>
            <a:fillRect/>
          </a:stretch>
        </p:blipFill>
        <p:spPr>
          <a:xfrm>
            <a:off x="116958" y="1042834"/>
            <a:ext cx="2412747" cy="2412747"/>
          </a:xfrm>
          <a:prstGeom prst="rect">
            <a:avLst/>
          </a:prstGeom>
        </p:spPr>
      </p:pic>
    </p:spTree>
    <p:extLst>
      <p:ext uri="{BB962C8B-B14F-4D97-AF65-F5344CB8AC3E}">
        <p14:creationId xmlns:p14="http://schemas.microsoft.com/office/powerpoint/2010/main" val="14865301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9A1E-3164-409A-5724-47AA95A2DA04}"/>
              </a:ext>
            </a:extLst>
          </p:cNvPr>
          <p:cNvSpPr>
            <a:spLocks noGrp="1"/>
          </p:cNvSpPr>
          <p:nvPr>
            <p:ph type="title"/>
          </p:nvPr>
        </p:nvSpPr>
        <p:spPr>
          <a:xfrm>
            <a:off x="522000" y="-114973"/>
            <a:ext cx="8100000" cy="572700"/>
          </a:xfrm>
        </p:spPr>
        <p:txBody>
          <a:bodyPr/>
          <a:lstStyle/>
          <a:p>
            <a:r>
              <a:rPr lang="en-IN" dirty="0">
                <a:solidFill>
                  <a:schemeClr val="tx1">
                    <a:lumMod val="65000"/>
                    <a:lumOff val="35000"/>
                  </a:schemeClr>
                </a:solidFill>
                <a:latin typeface="Garamond" panose="02020404030301010803" pitchFamily="18" charset="0"/>
              </a:rPr>
              <a:t>JUnit Testing Result</a:t>
            </a:r>
          </a:p>
        </p:txBody>
      </p:sp>
      <p:pic>
        <p:nvPicPr>
          <p:cNvPr id="5" name="Picture 4">
            <a:extLst>
              <a:ext uri="{FF2B5EF4-FFF2-40B4-BE49-F238E27FC236}">
                <a16:creationId xmlns:a16="http://schemas.microsoft.com/office/drawing/2014/main" id="{8FDD42CE-7E88-EF8F-CCD4-80C6A67ACC74}"/>
              </a:ext>
            </a:extLst>
          </p:cNvPr>
          <p:cNvPicPr>
            <a:picLocks noChangeAspect="1"/>
          </p:cNvPicPr>
          <p:nvPr/>
        </p:nvPicPr>
        <p:blipFill>
          <a:blip r:embed="rId2"/>
          <a:stretch>
            <a:fillRect/>
          </a:stretch>
        </p:blipFill>
        <p:spPr>
          <a:xfrm>
            <a:off x="800986" y="620431"/>
            <a:ext cx="7650363" cy="4303328"/>
          </a:xfrm>
          <a:prstGeom prst="rect">
            <a:avLst/>
          </a:prstGeom>
        </p:spPr>
      </p:pic>
    </p:spTree>
    <p:extLst>
      <p:ext uri="{BB962C8B-B14F-4D97-AF65-F5344CB8AC3E}">
        <p14:creationId xmlns:p14="http://schemas.microsoft.com/office/powerpoint/2010/main" val="15986848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636520" y="1158241"/>
            <a:ext cx="6225540" cy="3129980"/>
          </a:xfrm>
        </p:spPr>
        <p:txBody>
          <a:bodyPr/>
          <a:lstStyle/>
          <a:p>
            <a:pPr>
              <a:lnSpc>
                <a:spcPct val="150000"/>
              </a:lnSpc>
              <a:buFont typeface="Arial" pitchFamily="34" charset="0"/>
              <a:buChar char="•"/>
            </a:pPr>
            <a:r>
              <a:rPr lang="en-US" sz="1800" dirty="0">
                <a:latin typeface="Times New Roman" pitchFamily="18" charset="0"/>
                <a:cs typeface="Times New Roman" pitchFamily="18" charset="0"/>
              </a:rPr>
              <a:t>This project has many future applications like it can be used in any of the Retail Outlet of Any Type of companies. </a:t>
            </a:r>
          </a:p>
          <a:p>
            <a:pPr>
              <a:lnSpc>
                <a:spcPct val="150000"/>
              </a:lnSpc>
              <a:buFont typeface="Arial" pitchFamily="34" charset="0"/>
              <a:buChar char="•"/>
            </a:pPr>
            <a:endParaRPr lang="en-US" sz="1800" dirty="0">
              <a:latin typeface="Times New Roman" pitchFamily="18" charset="0"/>
              <a:cs typeface="Times New Roman" pitchFamily="18" charset="0"/>
            </a:endParaRPr>
          </a:p>
          <a:p>
            <a:pPr>
              <a:lnSpc>
                <a:spcPct val="150000"/>
              </a:lnSpc>
              <a:buFont typeface="Arial" pitchFamily="34" charset="0"/>
              <a:buChar char="•"/>
            </a:pPr>
            <a:r>
              <a:rPr lang="en-US" sz="1800" dirty="0">
                <a:latin typeface="Times New Roman" pitchFamily="18" charset="0"/>
                <a:cs typeface="Times New Roman" pitchFamily="18" charset="0"/>
              </a:rPr>
              <a:t>This project was build keeping in mind all the requirements of these outlets and they can be implemented in any such type of organization with very few modifications</a:t>
            </a:r>
            <a:r>
              <a:rPr lang="en-US" dirty="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
        <p:nvSpPr>
          <p:cNvPr id="3" name="Title 2"/>
          <p:cNvSpPr>
            <a:spLocks noGrp="1"/>
          </p:cNvSpPr>
          <p:nvPr>
            <p:ph type="title"/>
          </p:nvPr>
        </p:nvSpPr>
        <p:spPr/>
        <p:txBody>
          <a:bodyPr/>
          <a:lstStyle/>
          <a:p>
            <a:pPr algn="ctr"/>
            <a:r>
              <a:rPr lang="en-US" dirty="0">
                <a:solidFill>
                  <a:schemeClr val="tx1">
                    <a:lumMod val="65000"/>
                    <a:lumOff val="35000"/>
                  </a:schemeClr>
                </a:solidFill>
                <a:latin typeface="Garamond" panose="02020404030301010803" pitchFamily="18" charset="0"/>
                <a:cs typeface="Times New Roman" pitchFamily="18" charset="0"/>
              </a:rPr>
              <a:t>Future scope</a:t>
            </a:r>
            <a:endParaRPr lang="en-IN" dirty="0">
              <a:solidFill>
                <a:schemeClr val="tx1">
                  <a:lumMod val="65000"/>
                  <a:lumOff val="35000"/>
                </a:schemeClr>
              </a:solidFill>
              <a:latin typeface="Garamond" panose="02020404030301010803" pitchFamily="18" charset="0"/>
              <a:cs typeface="Times New Roman" pitchFamily="18" charset="0"/>
            </a:endParaRPr>
          </a:p>
        </p:txBody>
      </p:sp>
      <p:pic>
        <p:nvPicPr>
          <p:cNvPr id="9" name="Picture 8">
            <a:extLst>
              <a:ext uri="{FF2B5EF4-FFF2-40B4-BE49-F238E27FC236}">
                <a16:creationId xmlns:a16="http://schemas.microsoft.com/office/drawing/2014/main" id="{035F307E-B04D-60AD-7E67-F6842661E816}"/>
              </a:ext>
            </a:extLst>
          </p:cNvPr>
          <p:cNvPicPr>
            <a:picLocks noChangeAspect="1"/>
          </p:cNvPicPr>
          <p:nvPr/>
        </p:nvPicPr>
        <p:blipFill>
          <a:blip r:embed="rId2"/>
          <a:stretch>
            <a:fillRect/>
          </a:stretch>
        </p:blipFill>
        <p:spPr>
          <a:xfrm>
            <a:off x="81821" y="1260706"/>
            <a:ext cx="2438095" cy="2438095"/>
          </a:xfrm>
          <a:prstGeom prst="rect">
            <a:avLst/>
          </a:prstGeom>
        </p:spPr>
      </p:pic>
    </p:spTree>
    <p:extLst>
      <p:ext uri="{BB962C8B-B14F-4D97-AF65-F5344CB8AC3E}">
        <p14:creationId xmlns:p14="http://schemas.microsoft.com/office/powerpoint/2010/main" val="42656388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45B02A-D50D-B185-2C2C-FCEE150848E8}"/>
              </a:ext>
            </a:extLst>
          </p:cNvPr>
          <p:cNvPicPr>
            <a:picLocks noChangeAspect="1"/>
          </p:cNvPicPr>
          <p:nvPr/>
        </p:nvPicPr>
        <p:blipFill>
          <a:blip r:embed="rId2"/>
          <a:stretch>
            <a:fillRect/>
          </a:stretch>
        </p:blipFill>
        <p:spPr>
          <a:xfrm>
            <a:off x="702365" y="396162"/>
            <a:ext cx="8025007" cy="4482294"/>
          </a:xfrm>
          <a:prstGeom prst="rect">
            <a:avLst/>
          </a:prstGeom>
        </p:spPr>
      </p:pic>
    </p:spTree>
    <p:extLst>
      <p:ext uri="{BB962C8B-B14F-4D97-AF65-F5344CB8AC3E}">
        <p14:creationId xmlns:p14="http://schemas.microsoft.com/office/powerpoint/2010/main" val="419184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66;p35">
            <a:extLst>
              <a:ext uri="{FF2B5EF4-FFF2-40B4-BE49-F238E27FC236}">
                <a16:creationId xmlns:a16="http://schemas.microsoft.com/office/drawing/2014/main" id="{084CB6CE-1241-F800-E392-0B23705A05DA}"/>
              </a:ext>
            </a:extLst>
          </p:cNvPr>
          <p:cNvSpPr txBox="1">
            <a:spLocks/>
          </p:cNvSpPr>
          <p:nvPr/>
        </p:nvSpPr>
        <p:spPr>
          <a:xfrm>
            <a:off x="1775637" y="6466"/>
            <a:ext cx="5018568" cy="541020"/>
          </a:xfrm>
          <a:prstGeom prst="rect">
            <a:avLst/>
          </a:prstGeom>
          <a:noFill/>
          <a:ln>
            <a:noFill/>
          </a:ln>
        </p:spPr>
        <p:txBody>
          <a:bodyPr spcFirstLastPara="1" vert="horz" wrap="square" lIns="91425" tIns="91425" rIns="91425" bIns="91425" rtlCol="0" anchor="t" anchorCtr="0">
            <a:noAutofit/>
          </a:bodyPr>
          <a:lstStyle>
            <a:lvl1pPr lvl="0" algn="ctr" defTabSz="685800" rtl="0" eaLnBrk="1" latinLnBrk="0" hangingPunct="1">
              <a:lnSpc>
                <a:spcPct val="100000"/>
              </a:lnSpc>
              <a:spcBef>
                <a:spcPts val="0"/>
              </a:spcBef>
              <a:spcAft>
                <a:spcPts val="0"/>
              </a:spcAft>
              <a:buSzPts val="4100"/>
              <a:buNone/>
              <a:defRPr sz="2700" kern="1200" spc="-45" baseline="0">
                <a:solidFill>
                  <a:srgbClr val="FFFFFF"/>
                </a:solidFill>
                <a:latin typeface="+mj-lt"/>
                <a:ea typeface="+mj-ea"/>
                <a:cs typeface="+mj-cs"/>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r>
              <a:rPr lang="en-IN" dirty="0">
                <a:solidFill>
                  <a:schemeClr val="tx1">
                    <a:lumMod val="65000"/>
                    <a:lumOff val="35000"/>
                  </a:schemeClr>
                </a:solidFill>
                <a:latin typeface="Garamond"/>
                <a:ea typeface="Garamond"/>
                <a:cs typeface="Garamond"/>
                <a:sym typeface="Garamond"/>
              </a:rPr>
              <a:t>Dashboard</a:t>
            </a:r>
          </a:p>
        </p:txBody>
      </p:sp>
      <p:pic>
        <p:nvPicPr>
          <p:cNvPr id="3" name="Picture 2">
            <a:extLst>
              <a:ext uri="{FF2B5EF4-FFF2-40B4-BE49-F238E27FC236}">
                <a16:creationId xmlns:a16="http://schemas.microsoft.com/office/drawing/2014/main" id="{2B71BC36-382C-676E-333D-3C1998E3BAF6}"/>
              </a:ext>
            </a:extLst>
          </p:cNvPr>
          <p:cNvPicPr>
            <a:picLocks noChangeAspect="1"/>
          </p:cNvPicPr>
          <p:nvPr/>
        </p:nvPicPr>
        <p:blipFill>
          <a:blip r:embed="rId2"/>
          <a:stretch>
            <a:fillRect/>
          </a:stretch>
        </p:blipFill>
        <p:spPr>
          <a:xfrm>
            <a:off x="509814" y="609260"/>
            <a:ext cx="7915730" cy="4452597"/>
          </a:xfrm>
          <a:prstGeom prst="rect">
            <a:avLst/>
          </a:prstGeom>
        </p:spPr>
      </p:pic>
    </p:spTree>
    <p:extLst>
      <p:ext uri="{BB962C8B-B14F-4D97-AF65-F5344CB8AC3E}">
        <p14:creationId xmlns:p14="http://schemas.microsoft.com/office/powerpoint/2010/main" val="35573095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92"/>
          <p:cNvSpPr txBox="1">
            <a:spLocks noGrp="1"/>
          </p:cNvSpPr>
          <p:nvPr>
            <p:ph type="subTitle" idx="1"/>
          </p:nvPr>
        </p:nvSpPr>
        <p:spPr>
          <a:xfrm>
            <a:off x="2626240" y="1330153"/>
            <a:ext cx="6144733" cy="3691466"/>
          </a:xfrm>
          <a:prstGeom prst="rect">
            <a:avLst/>
          </a:prstGeom>
          <a:noFill/>
          <a:ln>
            <a:noFill/>
          </a:ln>
        </p:spPr>
        <p:txBody>
          <a:bodyPr spcFirstLastPara="1" wrap="square" lIns="91425" tIns="91425" rIns="90000" bIns="91425" anchor="t" anchorCtr="0">
            <a:noAutofit/>
          </a:bodyPr>
          <a:lstStyle/>
          <a:p>
            <a:pPr marL="285750" lvl="0" indent="-285750" algn="just" rtl="0">
              <a:lnSpc>
                <a:spcPct val="100000"/>
              </a:lnSpc>
              <a:spcBef>
                <a:spcPts val="0"/>
              </a:spcBef>
              <a:spcAft>
                <a:spcPts val="0"/>
              </a:spcAft>
              <a:buClrTx/>
              <a:buSzPts val="1600"/>
              <a:buFont typeface="Arial"/>
              <a:buChar char="•"/>
            </a:pPr>
            <a:r>
              <a:rPr lang="en" dirty="0">
                <a:latin typeface="Times New Roman" pitchFamily="18" charset="0"/>
                <a:cs typeface="Times New Roman" pitchFamily="18" charset="0"/>
              </a:rPr>
              <a:t>“Employee Payroll Management System” is developed to achieve maximum efficiency and reduce the time taken to handle the Payroll activity. </a:t>
            </a:r>
          </a:p>
          <a:p>
            <a:pPr marL="285750" lvl="0" indent="-285750" algn="just" rtl="0">
              <a:lnSpc>
                <a:spcPct val="100000"/>
              </a:lnSpc>
              <a:spcBef>
                <a:spcPts val="0"/>
              </a:spcBef>
              <a:spcAft>
                <a:spcPts val="0"/>
              </a:spcAft>
              <a:buClrTx/>
              <a:buSzPts val="1600"/>
              <a:buFont typeface="Arial"/>
              <a:buChar char="•"/>
            </a:pPr>
            <a:endParaRPr dirty="0">
              <a:latin typeface="Times New Roman" pitchFamily="18" charset="0"/>
              <a:cs typeface="Times New Roman" pitchFamily="18" charset="0"/>
            </a:endParaRPr>
          </a:p>
          <a:p>
            <a:pPr marL="285750" lvl="0" indent="-285750" algn="just" rtl="0">
              <a:lnSpc>
                <a:spcPct val="100000"/>
              </a:lnSpc>
              <a:spcBef>
                <a:spcPts val="0"/>
              </a:spcBef>
              <a:spcAft>
                <a:spcPts val="0"/>
              </a:spcAft>
              <a:buClrTx/>
              <a:buSzPts val="1600"/>
              <a:buFont typeface="Arial"/>
              <a:buChar char="•"/>
            </a:pPr>
            <a:r>
              <a:rPr lang="en" dirty="0">
                <a:latin typeface="Times New Roman" pitchFamily="18" charset="0"/>
                <a:cs typeface="Times New Roman" pitchFamily="18" charset="0"/>
              </a:rPr>
              <a:t>It is designed to replace an existing manual record system thereby reducing time taken for calculations and for storing data. </a:t>
            </a:r>
          </a:p>
          <a:p>
            <a:pPr marL="285750" lvl="0" indent="-285750" algn="just" rtl="0">
              <a:lnSpc>
                <a:spcPct val="100000"/>
              </a:lnSpc>
              <a:spcBef>
                <a:spcPts val="0"/>
              </a:spcBef>
              <a:spcAft>
                <a:spcPts val="0"/>
              </a:spcAft>
              <a:buClrTx/>
              <a:buSzPts val="1600"/>
              <a:buFont typeface="Arial"/>
              <a:buChar char="•"/>
            </a:pPr>
            <a:endParaRPr dirty="0">
              <a:latin typeface="Times New Roman" pitchFamily="18" charset="0"/>
              <a:cs typeface="Times New Roman" pitchFamily="18" charset="0"/>
            </a:endParaRPr>
          </a:p>
          <a:p>
            <a:pPr marL="285750" lvl="0" indent="-285750" algn="just" rtl="0">
              <a:lnSpc>
                <a:spcPct val="100000"/>
              </a:lnSpc>
              <a:spcBef>
                <a:spcPts val="0"/>
              </a:spcBef>
              <a:spcAft>
                <a:spcPts val="0"/>
              </a:spcAft>
              <a:buClrTx/>
              <a:buSzPts val="1600"/>
              <a:buFont typeface="Arial"/>
              <a:buChar char="•"/>
            </a:pPr>
            <a:r>
              <a:rPr lang="en" dirty="0">
                <a:latin typeface="Times New Roman" pitchFamily="18" charset="0"/>
                <a:cs typeface="Times New Roman" pitchFamily="18" charset="0"/>
              </a:rPr>
              <a:t>The implementation of the system in the organization will considerably reduce data entry, time and also provide readily calculated reports</a:t>
            </a:r>
            <a:r>
              <a:rPr lang="en" dirty="0"/>
              <a:t>.</a:t>
            </a:r>
            <a:endParaRPr dirty="0">
              <a:latin typeface="Times New Roman"/>
              <a:ea typeface="Times New Roman"/>
              <a:cs typeface="Times New Roman"/>
              <a:sym typeface="Times New Roman"/>
            </a:endParaRPr>
          </a:p>
        </p:txBody>
      </p:sp>
      <p:sp>
        <p:nvSpPr>
          <p:cNvPr id="1908" name="Google Shape;1908;p92"/>
          <p:cNvSpPr txBox="1">
            <a:spLocks noGrp="1"/>
          </p:cNvSpPr>
          <p:nvPr>
            <p:ph type="title"/>
          </p:nvPr>
        </p:nvSpPr>
        <p:spPr>
          <a:xfrm>
            <a:off x="1478280" y="579120"/>
            <a:ext cx="6391462" cy="6629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a:solidFill>
                  <a:schemeClr val="tx1">
                    <a:lumMod val="65000"/>
                    <a:lumOff val="35000"/>
                  </a:schemeClr>
                </a:solidFill>
                <a:latin typeface="Garamond"/>
                <a:ea typeface="Garamond"/>
                <a:cs typeface="Garamond"/>
                <a:sym typeface="Garamond"/>
              </a:rPr>
              <a:t>Conclusion</a:t>
            </a:r>
            <a:endParaRPr dirty="0">
              <a:solidFill>
                <a:schemeClr val="tx1">
                  <a:lumMod val="65000"/>
                  <a:lumOff val="35000"/>
                </a:schemeClr>
              </a:solidFill>
              <a:latin typeface="Garamond"/>
              <a:ea typeface="Garamond"/>
              <a:cs typeface="Garamond"/>
              <a:sym typeface="Garamond"/>
            </a:endParaRPr>
          </a:p>
        </p:txBody>
      </p:sp>
      <p:pic>
        <p:nvPicPr>
          <p:cNvPr id="2069" name="Picture 2068">
            <a:extLst>
              <a:ext uri="{FF2B5EF4-FFF2-40B4-BE49-F238E27FC236}">
                <a16:creationId xmlns:a16="http://schemas.microsoft.com/office/drawing/2014/main" id="{4B9E2809-300F-0AD4-CA23-B19504FB91EE}"/>
              </a:ext>
            </a:extLst>
          </p:cNvPr>
          <p:cNvPicPr>
            <a:picLocks noChangeAspect="1"/>
          </p:cNvPicPr>
          <p:nvPr/>
        </p:nvPicPr>
        <p:blipFill>
          <a:blip r:embed="rId3"/>
          <a:stretch>
            <a:fillRect/>
          </a:stretch>
        </p:blipFill>
        <p:spPr>
          <a:xfrm>
            <a:off x="0" y="1063755"/>
            <a:ext cx="2428877" cy="3015989"/>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2"/>
        <p:cNvGrpSpPr/>
        <p:nvPr/>
      </p:nvGrpSpPr>
      <p:grpSpPr>
        <a:xfrm>
          <a:off x="0" y="0"/>
          <a:ext cx="0" cy="0"/>
          <a:chOff x="0" y="0"/>
          <a:chExt cx="0" cy="0"/>
        </a:xfrm>
      </p:grpSpPr>
      <p:pic>
        <p:nvPicPr>
          <p:cNvPr id="6" name="Picture 5">
            <a:extLst>
              <a:ext uri="{FF2B5EF4-FFF2-40B4-BE49-F238E27FC236}">
                <a16:creationId xmlns:a16="http://schemas.microsoft.com/office/drawing/2014/main" id="{8E66743C-1819-25EE-91FA-428B31BC25E4}"/>
              </a:ext>
            </a:extLst>
          </p:cNvPr>
          <p:cNvPicPr>
            <a:picLocks noChangeAspect="1"/>
          </p:cNvPicPr>
          <p:nvPr/>
        </p:nvPicPr>
        <p:blipFill>
          <a:blip r:embed="rId3"/>
          <a:stretch>
            <a:fillRect/>
          </a:stretch>
        </p:blipFill>
        <p:spPr>
          <a:xfrm>
            <a:off x="469127" y="298174"/>
            <a:ext cx="8205746" cy="45471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68AD-DF81-3807-31DE-8254E0D9ADCB}"/>
              </a:ext>
            </a:extLst>
          </p:cNvPr>
          <p:cNvSpPr>
            <a:spLocks noGrp="1"/>
          </p:cNvSpPr>
          <p:nvPr>
            <p:ph type="title"/>
          </p:nvPr>
        </p:nvSpPr>
        <p:spPr>
          <a:xfrm>
            <a:off x="765082" y="0"/>
            <a:ext cx="8100000" cy="1096635"/>
          </a:xfrm>
        </p:spPr>
        <p:txBody>
          <a:bodyPr/>
          <a:lstStyle/>
          <a:p>
            <a:r>
              <a:rPr lang="en-IN" sz="6000" dirty="0">
                <a:solidFill>
                  <a:schemeClr val="tx1">
                    <a:lumMod val="65000"/>
                    <a:lumOff val="35000"/>
                  </a:schemeClr>
                </a:solidFill>
                <a:latin typeface="Garamond"/>
                <a:ea typeface="Garamond"/>
                <a:cs typeface="Garamond"/>
                <a:sym typeface="Garamond"/>
              </a:rPr>
              <a:t>(Admin Operations)</a:t>
            </a:r>
            <a:endParaRPr lang="en-IN" sz="6000" dirty="0"/>
          </a:p>
        </p:txBody>
      </p:sp>
      <p:pic>
        <p:nvPicPr>
          <p:cNvPr id="6146" name="Picture 2" descr="Employee Monitoring Software - Empmonitor">
            <a:extLst>
              <a:ext uri="{FF2B5EF4-FFF2-40B4-BE49-F238E27FC236}">
                <a16:creationId xmlns:a16="http://schemas.microsoft.com/office/drawing/2014/main" id="{447E6E3A-D22E-BFCD-BBA9-2DC33056E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0"/>
            <a:ext cx="58785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890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pic>
        <p:nvPicPr>
          <p:cNvPr id="4" name="Picture 3">
            <a:extLst>
              <a:ext uri="{FF2B5EF4-FFF2-40B4-BE49-F238E27FC236}">
                <a16:creationId xmlns:a16="http://schemas.microsoft.com/office/drawing/2014/main" id="{F60CF774-654B-4812-9C0F-439675F4EDB4}"/>
              </a:ext>
            </a:extLst>
          </p:cNvPr>
          <p:cNvPicPr>
            <a:picLocks noChangeAspect="1"/>
          </p:cNvPicPr>
          <p:nvPr/>
        </p:nvPicPr>
        <p:blipFill rotWithShape="1">
          <a:blip r:embed="rId3"/>
          <a:srcRect r="8205" b="12216"/>
          <a:stretch/>
        </p:blipFill>
        <p:spPr>
          <a:xfrm>
            <a:off x="558800" y="1112519"/>
            <a:ext cx="7071360" cy="3778457"/>
          </a:xfrm>
          <a:prstGeom prst="rect">
            <a:avLst/>
          </a:prstGeom>
        </p:spPr>
      </p:pic>
      <p:sp>
        <p:nvSpPr>
          <p:cNvPr id="8" name="Google Shape;1566;p35">
            <a:extLst>
              <a:ext uri="{FF2B5EF4-FFF2-40B4-BE49-F238E27FC236}">
                <a16:creationId xmlns:a16="http://schemas.microsoft.com/office/drawing/2014/main" id="{11D172BB-1AE0-4DF6-8A70-0587A62378B0}"/>
              </a:ext>
            </a:extLst>
          </p:cNvPr>
          <p:cNvSpPr txBox="1">
            <a:spLocks noGrp="1"/>
          </p:cNvSpPr>
          <p:nvPr>
            <p:ph type="title"/>
          </p:nvPr>
        </p:nvSpPr>
        <p:spPr>
          <a:xfrm>
            <a:off x="0" y="571500"/>
            <a:ext cx="2583180" cy="541020"/>
          </a:xfrm>
          <a:prstGeom prst="rect">
            <a:avLst/>
          </a:prstGeom>
          <a:noFill/>
          <a:ln>
            <a:noFill/>
          </a:ln>
        </p:spPr>
        <p:txBody>
          <a:bodyPr spcFirstLastPara="1" wrap="square" lIns="91425" tIns="91425" rIns="91425" bIns="91425" anchor="t" anchorCtr="0">
            <a:noAutofit/>
          </a:bodyPr>
          <a:lstStyle/>
          <a:p>
            <a:pPr lvl="0"/>
            <a:r>
              <a:rPr lang="en-IN" dirty="0">
                <a:solidFill>
                  <a:schemeClr val="tx1">
                    <a:lumMod val="65000"/>
                    <a:lumOff val="35000"/>
                  </a:schemeClr>
                </a:solidFill>
                <a:latin typeface="Garamond"/>
                <a:ea typeface="Garamond"/>
                <a:cs typeface="Garamond"/>
                <a:sym typeface="Garamond"/>
              </a:rPr>
              <a:t>Admin Flow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38D02-4374-BFC3-AD07-507C6276128F}"/>
              </a:ext>
            </a:extLst>
          </p:cNvPr>
          <p:cNvSpPr>
            <a:spLocks noGrp="1"/>
          </p:cNvSpPr>
          <p:nvPr>
            <p:ph type="title"/>
          </p:nvPr>
        </p:nvSpPr>
        <p:spPr/>
        <p:txBody>
          <a:bodyPr/>
          <a:lstStyle/>
          <a:p>
            <a:r>
              <a:rPr lang="en" dirty="0">
                <a:solidFill>
                  <a:schemeClr val="tx1">
                    <a:lumMod val="65000"/>
                    <a:lumOff val="35000"/>
                  </a:schemeClr>
                </a:solidFill>
                <a:latin typeface="Garamond" panose="02020404030301010803" pitchFamily="18" charset="0"/>
                <a:ea typeface="Times New Roman"/>
                <a:cs typeface="Times New Roman"/>
                <a:sym typeface="Times New Roman"/>
              </a:rPr>
              <a:t>Admin Registration</a:t>
            </a:r>
            <a:endParaRPr lang="en-IN" dirty="0">
              <a:solidFill>
                <a:schemeClr val="tx1"/>
              </a:solidFill>
            </a:endParaRPr>
          </a:p>
        </p:txBody>
      </p:sp>
      <p:pic>
        <p:nvPicPr>
          <p:cNvPr id="4" name="Picture 3">
            <a:extLst>
              <a:ext uri="{FF2B5EF4-FFF2-40B4-BE49-F238E27FC236}">
                <a16:creationId xmlns:a16="http://schemas.microsoft.com/office/drawing/2014/main" id="{1CF6E573-D543-F05E-0432-DFCDB22A342A}"/>
              </a:ext>
            </a:extLst>
          </p:cNvPr>
          <p:cNvPicPr>
            <a:picLocks noChangeAspect="1"/>
          </p:cNvPicPr>
          <p:nvPr/>
        </p:nvPicPr>
        <p:blipFill>
          <a:blip r:embed="rId2"/>
          <a:stretch>
            <a:fillRect/>
          </a:stretch>
        </p:blipFill>
        <p:spPr>
          <a:xfrm>
            <a:off x="987878" y="1064100"/>
            <a:ext cx="6923315" cy="3894364"/>
          </a:xfrm>
          <a:prstGeom prst="rect">
            <a:avLst/>
          </a:prstGeom>
        </p:spPr>
      </p:pic>
    </p:spTree>
    <p:extLst>
      <p:ext uri="{BB962C8B-B14F-4D97-AF65-F5344CB8AC3E}">
        <p14:creationId xmlns:p14="http://schemas.microsoft.com/office/powerpoint/2010/main" val="1182102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9F47-5DB0-93EC-C811-29ACFE0E2260}"/>
              </a:ext>
            </a:extLst>
          </p:cNvPr>
          <p:cNvSpPr>
            <a:spLocks noGrp="1"/>
          </p:cNvSpPr>
          <p:nvPr>
            <p:ph type="title"/>
          </p:nvPr>
        </p:nvSpPr>
        <p:spPr/>
        <p:txBody>
          <a:bodyPr/>
          <a:lstStyle/>
          <a:p>
            <a:r>
              <a:rPr lang="en" dirty="0">
                <a:solidFill>
                  <a:schemeClr val="tx1">
                    <a:lumMod val="65000"/>
                    <a:lumOff val="35000"/>
                  </a:schemeClr>
                </a:solidFill>
                <a:latin typeface="Garamond" panose="02020404030301010803" pitchFamily="18" charset="0"/>
                <a:ea typeface="Times New Roman"/>
                <a:cs typeface="Times New Roman"/>
                <a:sym typeface="Times New Roman"/>
              </a:rPr>
              <a:t>Admin Login</a:t>
            </a:r>
            <a:endParaRPr lang="en-IN" dirty="0"/>
          </a:p>
        </p:txBody>
      </p:sp>
      <p:pic>
        <p:nvPicPr>
          <p:cNvPr id="4" name="Picture 3">
            <a:extLst>
              <a:ext uri="{FF2B5EF4-FFF2-40B4-BE49-F238E27FC236}">
                <a16:creationId xmlns:a16="http://schemas.microsoft.com/office/drawing/2014/main" id="{E8959677-EB44-2AC8-A408-09220FD9464D}"/>
              </a:ext>
            </a:extLst>
          </p:cNvPr>
          <p:cNvPicPr>
            <a:picLocks noChangeAspect="1"/>
          </p:cNvPicPr>
          <p:nvPr/>
        </p:nvPicPr>
        <p:blipFill>
          <a:blip r:embed="rId2"/>
          <a:stretch>
            <a:fillRect/>
          </a:stretch>
        </p:blipFill>
        <p:spPr>
          <a:xfrm>
            <a:off x="1208313" y="1176166"/>
            <a:ext cx="6588579" cy="3706075"/>
          </a:xfrm>
          <a:prstGeom prst="rect">
            <a:avLst/>
          </a:prstGeom>
        </p:spPr>
      </p:pic>
    </p:spTree>
    <p:extLst>
      <p:ext uri="{BB962C8B-B14F-4D97-AF65-F5344CB8AC3E}">
        <p14:creationId xmlns:p14="http://schemas.microsoft.com/office/powerpoint/2010/main" val="1578540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65000"/>
                    <a:lumOff val="35000"/>
                  </a:schemeClr>
                </a:solidFill>
                <a:latin typeface="Garamond" panose="02020404030301010803" pitchFamily="18" charset="0"/>
                <a:ea typeface="Times New Roman"/>
                <a:cs typeface="Times New Roman"/>
                <a:sym typeface="Times New Roman"/>
              </a:rPr>
              <a:t>Admin Dashboard</a:t>
            </a:r>
            <a:endParaRPr dirty="0">
              <a:solidFill>
                <a:schemeClr val="tx1">
                  <a:lumMod val="65000"/>
                  <a:lumOff val="35000"/>
                </a:schemeClr>
              </a:solidFill>
              <a:latin typeface="Garamond" panose="02020404030301010803" pitchFamily="18" charset="0"/>
              <a:ea typeface="Times New Roman"/>
              <a:cs typeface="Times New Roman"/>
              <a:sym typeface="Times New Roman"/>
            </a:endParaRPr>
          </a:p>
        </p:txBody>
      </p:sp>
      <p:sp>
        <p:nvSpPr>
          <p:cNvPr id="1597" name="Google Shape;1597;p40"/>
          <p:cNvSpPr txBox="1"/>
          <p:nvPr/>
        </p:nvSpPr>
        <p:spPr>
          <a:xfrm>
            <a:off x="1924494" y="1064100"/>
            <a:ext cx="5947694" cy="3314700"/>
          </a:xfrm>
          <a:prstGeom prst="rect">
            <a:avLst/>
          </a:prstGeom>
          <a:noFill/>
          <a:ln>
            <a:noFill/>
          </a:ln>
        </p:spPr>
        <p:txBody>
          <a:bodyPr spcFirstLastPara="1" wrap="square" lIns="91425" tIns="91425" rIns="91425" bIns="91425" anchor="ctr" anchorCtr="0">
            <a:noAutofit/>
          </a:bodyPr>
          <a:lstStyle/>
          <a:p>
            <a:pPr lvl="2">
              <a:lnSpc>
                <a:spcPct val="150000"/>
              </a:lnSpc>
            </a:pPr>
            <a:r>
              <a:rPr lang="en" sz="1600" dirty="0">
                <a:solidFill>
                  <a:schemeClr val="tx1">
                    <a:lumMod val="65000"/>
                    <a:lumOff val="35000"/>
                  </a:schemeClr>
                </a:solidFill>
                <a:latin typeface="Times New Roman"/>
                <a:ea typeface="Times New Roman"/>
                <a:cs typeface="Times New Roman"/>
                <a:sym typeface="Times New Roman"/>
              </a:rPr>
              <a:t>In the admin dashboard, there are 6 components which                        perform respective functionality,they are:</a:t>
            </a:r>
          </a:p>
          <a:p>
            <a:pPr marL="2571750" lvl="5" indent="-285750">
              <a:lnSpc>
                <a:spcPct val="150000"/>
              </a:lnSpc>
              <a:buFont typeface="Wingdings" panose="05000000000000000000" pitchFamily="2" charset="2"/>
              <a:buChar char="ü"/>
            </a:pPr>
            <a:r>
              <a:rPr lang="en" sz="1600" dirty="0">
                <a:solidFill>
                  <a:schemeClr val="tx1">
                    <a:lumMod val="65000"/>
                    <a:lumOff val="35000"/>
                  </a:schemeClr>
                </a:solidFill>
                <a:latin typeface="Times New Roman"/>
                <a:ea typeface="Times New Roman"/>
                <a:cs typeface="Times New Roman"/>
                <a:sym typeface="Times New Roman"/>
              </a:rPr>
              <a:t>Add new employee</a:t>
            </a:r>
          </a:p>
          <a:p>
            <a:pPr marL="2571750" lvl="5" indent="-285750">
              <a:lnSpc>
                <a:spcPct val="150000"/>
              </a:lnSpc>
              <a:buFont typeface="Wingdings" panose="05000000000000000000" pitchFamily="2" charset="2"/>
              <a:buChar char="ü"/>
            </a:pPr>
            <a:r>
              <a:rPr lang="en" sz="1600" dirty="0">
                <a:solidFill>
                  <a:schemeClr val="tx1">
                    <a:lumMod val="65000"/>
                    <a:lumOff val="35000"/>
                  </a:schemeClr>
                </a:solidFill>
                <a:latin typeface="Times New Roman"/>
                <a:ea typeface="Times New Roman"/>
                <a:cs typeface="Times New Roman"/>
                <a:sym typeface="Times New Roman"/>
              </a:rPr>
              <a:t>Attendance list</a:t>
            </a:r>
          </a:p>
          <a:p>
            <a:pPr marL="2571750" lvl="5" indent="-285750">
              <a:lnSpc>
                <a:spcPct val="150000"/>
              </a:lnSpc>
              <a:buFont typeface="Wingdings" panose="05000000000000000000" pitchFamily="2" charset="2"/>
              <a:buChar char="ü"/>
            </a:pPr>
            <a:r>
              <a:rPr lang="en" sz="1600" dirty="0">
                <a:solidFill>
                  <a:schemeClr val="tx1">
                    <a:lumMod val="65000"/>
                    <a:lumOff val="35000"/>
                  </a:schemeClr>
                </a:solidFill>
                <a:latin typeface="Times New Roman"/>
                <a:ea typeface="Times New Roman"/>
                <a:cs typeface="Times New Roman"/>
                <a:sym typeface="Times New Roman"/>
              </a:rPr>
              <a:t>Timesheet list</a:t>
            </a:r>
          </a:p>
          <a:p>
            <a:pPr marL="2571750" lvl="5" indent="-285750">
              <a:lnSpc>
                <a:spcPct val="150000"/>
              </a:lnSpc>
              <a:buFont typeface="Wingdings" panose="05000000000000000000" pitchFamily="2" charset="2"/>
              <a:buChar char="ü"/>
            </a:pPr>
            <a:r>
              <a:rPr lang="en-IN" sz="1600" dirty="0">
                <a:solidFill>
                  <a:schemeClr val="tx1">
                    <a:lumMod val="65000"/>
                    <a:lumOff val="35000"/>
                  </a:schemeClr>
                </a:solidFill>
                <a:latin typeface="Times New Roman"/>
                <a:ea typeface="Times New Roman"/>
                <a:cs typeface="Times New Roman"/>
                <a:sym typeface="Times New Roman"/>
              </a:rPr>
              <a:t>Work schedule list</a:t>
            </a:r>
          </a:p>
          <a:p>
            <a:pPr marL="2571750" lvl="5" indent="-285750">
              <a:lnSpc>
                <a:spcPct val="150000"/>
              </a:lnSpc>
              <a:buFont typeface="Wingdings" panose="05000000000000000000" pitchFamily="2" charset="2"/>
              <a:buChar char="ü"/>
            </a:pPr>
            <a:r>
              <a:rPr lang="en-GB" sz="1600" dirty="0">
                <a:solidFill>
                  <a:schemeClr val="tx1">
                    <a:lumMod val="65000"/>
                    <a:lumOff val="35000"/>
                  </a:schemeClr>
                </a:solidFill>
                <a:latin typeface="Times New Roman"/>
                <a:ea typeface="Times New Roman"/>
                <a:cs typeface="Times New Roman"/>
                <a:sym typeface="Times New Roman"/>
              </a:rPr>
              <a:t>L</a:t>
            </a:r>
            <a:r>
              <a:rPr lang="en-IN" sz="1600" dirty="0">
                <a:solidFill>
                  <a:schemeClr val="tx1">
                    <a:lumMod val="65000"/>
                    <a:lumOff val="35000"/>
                  </a:schemeClr>
                </a:solidFill>
                <a:latin typeface="Times New Roman"/>
                <a:ea typeface="Times New Roman"/>
                <a:cs typeface="Times New Roman"/>
                <a:sym typeface="Times New Roman"/>
              </a:rPr>
              <a:t>eave list</a:t>
            </a:r>
          </a:p>
          <a:p>
            <a:pPr marL="2571750" lvl="5" indent="-285750">
              <a:lnSpc>
                <a:spcPct val="150000"/>
              </a:lnSpc>
              <a:buFont typeface="Wingdings" panose="05000000000000000000" pitchFamily="2" charset="2"/>
              <a:buChar char="ü"/>
            </a:pPr>
            <a:r>
              <a:rPr lang="en-GB" sz="1600" dirty="0">
                <a:solidFill>
                  <a:schemeClr val="tx1">
                    <a:lumMod val="65000"/>
                    <a:lumOff val="35000"/>
                  </a:schemeClr>
                </a:solidFill>
                <a:latin typeface="Times New Roman"/>
                <a:ea typeface="Times New Roman"/>
                <a:cs typeface="Times New Roman"/>
                <a:sym typeface="Times New Roman"/>
              </a:rPr>
              <a:t>S</a:t>
            </a:r>
            <a:r>
              <a:rPr lang="en-IN" sz="1600" dirty="0">
                <a:solidFill>
                  <a:schemeClr val="tx1">
                    <a:lumMod val="65000"/>
                    <a:lumOff val="35000"/>
                  </a:schemeClr>
                </a:solidFill>
                <a:latin typeface="Times New Roman"/>
                <a:ea typeface="Times New Roman"/>
                <a:cs typeface="Times New Roman"/>
                <a:sym typeface="Times New Roman"/>
              </a:rPr>
              <a:t>alary list</a:t>
            </a:r>
            <a:endParaRPr lang="en" sz="1600" dirty="0">
              <a:solidFill>
                <a:schemeClr val="tx1">
                  <a:lumMod val="65000"/>
                  <a:lumOff val="35000"/>
                </a:schemeClr>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C8D7838-097C-1E3D-B7F6-D706C7F19BC8}"/>
              </a:ext>
            </a:extLst>
          </p:cNvPr>
          <p:cNvPicPr>
            <a:picLocks noChangeAspect="1"/>
          </p:cNvPicPr>
          <p:nvPr/>
        </p:nvPicPr>
        <p:blipFill>
          <a:blip r:embed="rId3"/>
          <a:stretch>
            <a:fillRect/>
          </a:stretch>
        </p:blipFill>
        <p:spPr>
          <a:xfrm>
            <a:off x="-179425" y="998131"/>
            <a:ext cx="3147237" cy="31472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9053E7-690E-9065-0ABC-C2979F524D72}"/>
              </a:ext>
            </a:extLst>
          </p:cNvPr>
          <p:cNvSpPr txBox="1"/>
          <p:nvPr/>
        </p:nvSpPr>
        <p:spPr>
          <a:xfrm>
            <a:off x="2544196" y="195943"/>
            <a:ext cx="5378223" cy="523220"/>
          </a:xfrm>
          <a:prstGeom prst="rect">
            <a:avLst/>
          </a:prstGeom>
          <a:noFill/>
        </p:spPr>
        <p:txBody>
          <a:bodyPr wrap="square">
            <a:spAutoFit/>
          </a:bodyPr>
          <a:lstStyle/>
          <a:p>
            <a:r>
              <a:rPr lang="en" sz="2800" dirty="0">
                <a:solidFill>
                  <a:schemeClr val="tx1">
                    <a:lumMod val="65000"/>
                    <a:lumOff val="35000"/>
                  </a:schemeClr>
                </a:solidFill>
                <a:latin typeface="Garamond" panose="02020404030301010803" pitchFamily="18" charset="0"/>
                <a:ea typeface="Times New Roman"/>
                <a:cs typeface="Times New Roman"/>
                <a:sym typeface="Times New Roman"/>
              </a:rPr>
              <a:t>Admin Dashboard</a:t>
            </a:r>
            <a:endParaRPr lang="en-IN" sz="2800" dirty="0"/>
          </a:p>
        </p:txBody>
      </p:sp>
      <p:pic>
        <p:nvPicPr>
          <p:cNvPr id="6" name="Picture 5">
            <a:extLst>
              <a:ext uri="{FF2B5EF4-FFF2-40B4-BE49-F238E27FC236}">
                <a16:creationId xmlns:a16="http://schemas.microsoft.com/office/drawing/2014/main" id="{604A138D-9779-E396-A3A4-BC8A8233FC52}"/>
              </a:ext>
            </a:extLst>
          </p:cNvPr>
          <p:cNvPicPr>
            <a:picLocks noChangeAspect="1"/>
          </p:cNvPicPr>
          <p:nvPr/>
        </p:nvPicPr>
        <p:blipFill>
          <a:blip r:embed="rId2"/>
          <a:stretch>
            <a:fillRect/>
          </a:stretch>
        </p:blipFill>
        <p:spPr>
          <a:xfrm>
            <a:off x="1049110" y="984307"/>
            <a:ext cx="7045779" cy="3963250"/>
          </a:xfrm>
          <a:prstGeom prst="rect">
            <a:avLst/>
          </a:prstGeom>
        </p:spPr>
      </p:pic>
    </p:spTree>
    <p:extLst>
      <p:ext uri="{BB962C8B-B14F-4D97-AF65-F5344CB8AC3E}">
        <p14:creationId xmlns:p14="http://schemas.microsoft.com/office/powerpoint/2010/main" val="3225246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8737C9-576F-0BFD-8EBA-D4CE0D32213C}"/>
              </a:ext>
            </a:extLst>
          </p:cNvPr>
          <p:cNvSpPr txBox="1"/>
          <p:nvPr/>
        </p:nvSpPr>
        <p:spPr>
          <a:xfrm>
            <a:off x="2679927" y="264369"/>
            <a:ext cx="4576082" cy="523220"/>
          </a:xfrm>
          <a:prstGeom prst="rect">
            <a:avLst/>
          </a:prstGeom>
          <a:noFill/>
        </p:spPr>
        <p:txBody>
          <a:bodyPr wrap="square">
            <a:spAutoFit/>
          </a:bodyPr>
          <a:lstStyle/>
          <a:p>
            <a:r>
              <a:rPr lang="en" sz="2800" dirty="0">
                <a:solidFill>
                  <a:schemeClr val="tx1">
                    <a:lumMod val="65000"/>
                    <a:lumOff val="35000"/>
                  </a:schemeClr>
                </a:solidFill>
                <a:latin typeface="Garamond" panose="02020404030301010803" pitchFamily="18" charset="0"/>
                <a:ea typeface="Times New Roman"/>
                <a:cs typeface="Times New Roman"/>
                <a:sym typeface="Times New Roman"/>
              </a:rPr>
              <a:t>Admin database table</a:t>
            </a:r>
            <a:endParaRPr lang="en-IN" sz="2800" dirty="0"/>
          </a:p>
        </p:txBody>
      </p:sp>
      <p:pic>
        <p:nvPicPr>
          <p:cNvPr id="5" name="Picture 4">
            <a:extLst>
              <a:ext uri="{FF2B5EF4-FFF2-40B4-BE49-F238E27FC236}">
                <a16:creationId xmlns:a16="http://schemas.microsoft.com/office/drawing/2014/main" id="{A0FDC341-FBE2-2A56-FE00-F9232E338E44}"/>
              </a:ext>
            </a:extLst>
          </p:cNvPr>
          <p:cNvPicPr>
            <a:picLocks noChangeAspect="1"/>
          </p:cNvPicPr>
          <p:nvPr/>
        </p:nvPicPr>
        <p:blipFill>
          <a:blip r:embed="rId2"/>
          <a:stretch>
            <a:fillRect/>
          </a:stretch>
        </p:blipFill>
        <p:spPr>
          <a:xfrm>
            <a:off x="777498" y="885561"/>
            <a:ext cx="7233557" cy="4068875"/>
          </a:xfrm>
          <a:prstGeom prst="rect">
            <a:avLst/>
          </a:prstGeom>
        </p:spPr>
      </p:pic>
    </p:spTree>
    <p:extLst>
      <p:ext uri="{BB962C8B-B14F-4D97-AF65-F5344CB8AC3E}">
        <p14:creationId xmlns:p14="http://schemas.microsoft.com/office/powerpoint/2010/main" val="4179501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98C0-63C9-1023-DE1D-086D26861835}"/>
              </a:ext>
            </a:extLst>
          </p:cNvPr>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rPr>
              <a:t>Admin APIs</a:t>
            </a:r>
          </a:p>
        </p:txBody>
      </p:sp>
      <p:graphicFrame>
        <p:nvGraphicFramePr>
          <p:cNvPr id="4" name="Table 4">
            <a:extLst>
              <a:ext uri="{FF2B5EF4-FFF2-40B4-BE49-F238E27FC236}">
                <a16:creationId xmlns:a16="http://schemas.microsoft.com/office/drawing/2014/main" id="{A8EA61B5-3580-B000-BECE-56BC2E12154B}"/>
              </a:ext>
            </a:extLst>
          </p:cNvPr>
          <p:cNvGraphicFramePr>
            <a:graphicFrameLocks noGrp="1"/>
          </p:cNvGraphicFramePr>
          <p:nvPr>
            <p:extLst>
              <p:ext uri="{D42A27DB-BD31-4B8C-83A1-F6EECF244321}">
                <p14:modId xmlns:p14="http://schemas.microsoft.com/office/powerpoint/2010/main" val="3146479961"/>
              </p:ext>
            </p:extLst>
          </p:nvPr>
        </p:nvGraphicFramePr>
        <p:xfrm>
          <a:off x="521999" y="1621857"/>
          <a:ext cx="8100001" cy="1191126"/>
        </p:xfrm>
        <a:graphic>
          <a:graphicData uri="http://schemas.openxmlformats.org/drawingml/2006/table">
            <a:tbl>
              <a:tblPr firstRow="1" bandRow="1">
                <a:tableStyleId>{5C22544A-7EE6-4342-B048-85BDC9FD1C3A}</a:tableStyleId>
              </a:tblPr>
              <a:tblGrid>
                <a:gridCol w="1381569">
                  <a:extLst>
                    <a:ext uri="{9D8B030D-6E8A-4147-A177-3AD203B41FA5}">
                      <a16:colId xmlns:a16="http://schemas.microsoft.com/office/drawing/2014/main" val="3302642984"/>
                    </a:ext>
                  </a:extLst>
                </a:gridCol>
                <a:gridCol w="2974828">
                  <a:extLst>
                    <a:ext uri="{9D8B030D-6E8A-4147-A177-3AD203B41FA5}">
                      <a16:colId xmlns:a16="http://schemas.microsoft.com/office/drawing/2014/main" val="1898476267"/>
                    </a:ext>
                  </a:extLst>
                </a:gridCol>
                <a:gridCol w="3743604">
                  <a:extLst>
                    <a:ext uri="{9D8B030D-6E8A-4147-A177-3AD203B41FA5}">
                      <a16:colId xmlns:a16="http://schemas.microsoft.com/office/drawing/2014/main" val="3881151034"/>
                    </a:ext>
                  </a:extLst>
                </a:gridCol>
              </a:tblGrid>
              <a:tr h="386868">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2819180865"/>
                  </a:ext>
                </a:extLst>
              </a:tr>
              <a:tr h="41739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http://localhost:8085/register</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register the admin details</a:t>
                      </a:r>
                    </a:p>
                  </a:txBody>
                  <a:tcPr/>
                </a:tc>
                <a:extLst>
                  <a:ext uri="{0D108BD9-81ED-4DB2-BD59-A6C34878D82A}">
                    <a16:rowId xmlns:a16="http://schemas.microsoft.com/office/drawing/2014/main" val="2890132246"/>
                  </a:ext>
                </a:extLst>
              </a:tr>
              <a:tr h="38686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http://localhost:8085/login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login the admin</a:t>
                      </a:r>
                    </a:p>
                  </a:txBody>
                  <a:tcPr/>
                </a:tc>
                <a:extLst>
                  <a:ext uri="{0D108BD9-81ED-4DB2-BD59-A6C34878D82A}">
                    <a16:rowId xmlns:a16="http://schemas.microsoft.com/office/drawing/2014/main" val="2283874873"/>
                  </a:ext>
                </a:extLst>
              </a:tr>
            </a:tbl>
          </a:graphicData>
        </a:graphic>
      </p:graphicFrame>
    </p:spTree>
    <p:extLst>
      <p:ext uri="{BB962C8B-B14F-4D97-AF65-F5344CB8AC3E}">
        <p14:creationId xmlns:p14="http://schemas.microsoft.com/office/powerpoint/2010/main" val="318056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7"/>
          <p:cNvSpPr txBox="1">
            <a:spLocks noGrp="1"/>
          </p:cNvSpPr>
          <p:nvPr>
            <p:ph type="title"/>
          </p:nvPr>
        </p:nvSpPr>
        <p:spPr>
          <a:xfrm>
            <a:off x="1467679" y="462132"/>
            <a:ext cx="663412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a:solidFill>
                  <a:schemeClr val="tx1">
                    <a:lumMod val="65000"/>
                    <a:lumOff val="35000"/>
                  </a:schemeClr>
                </a:solidFill>
                <a:latin typeface="Garamond"/>
                <a:ea typeface="Garamond"/>
                <a:cs typeface="Garamond"/>
                <a:sym typeface="Garamond"/>
              </a:rPr>
              <a:t>Group 7 :  Team members</a:t>
            </a:r>
            <a:endParaRPr dirty="0">
              <a:solidFill>
                <a:schemeClr val="tx1">
                  <a:lumMod val="65000"/>
                  <a:lumOff val="35000"/>
                </a:schemeClr>
              </a:solidFill>
              <a:latin typeface="Garamond"/>
              <a:ea typeface="Garamond"/>
              <a:cs typeface="Garamond"/>
              <a:sym typeface="Garamond"/>
            </a:endParaRPr>
          </a:p>
        </p:txBody>
      </p:sp>
      <p:sp>
        <p:nvSpPr>
          <p:cNvPr id="408" name="Google Shape;408;p27"/>
          <p:cNvSpPr txBox="1">
            <a:spLocks noGrp="1"/>
          </p:cNvSpPr>
          <p:nvPr>
            <p:ph type="body" idx="1"/>
          </p:nvPr>
        </p:nvSpPr>
        <p:spPr>
          <a:xfrm>
            <a:off x="622000" y="1364820"/>
            <a:ext cx="7784700" cy="3495300"/>
          </a:xfrm>
          <a:prstGeom prst="rect">
            <a:avLst/>
          </a:prstGeom>
          <a:noFill/>
          <a:ln>
            <a:noFill/>
          </a:ln>
        </p:spPr>
        <p:txBody>
          <a:bodyPr spcFirstLastPara="1" wrap="square" lIns="91425" tIns="91425" rIns="91425" bIns="91425" anchor="t" anchorCtr="0">
            <a:noAutofit/>
          </a:bodyPr>
          <a:lstStyle/>
          <a:p>
            <a:pPr marL="457200" lvl="0" indent="-342900" algn="l" rtl="0">
              <a:lnSpc>
                <a:spcPct val="88235"/>
              </a:lnSpc>
              <a:spcBef>
                <a:spcPts val="0"/>
              </a:spcBef>
              <a:spcAft>
                <a:spcPts val="0"/>
              </a:spcAft>
              <a:buClr>
                <a:srgbClr val="252424"/>
              </a:buClr>
              <a:buSzPts val="1800"/>
              <a:buFont typeface="Times New Roman"/>
              <a:buChar char="●"/>
            </a:pPr>
            <a:endParaRPr sz="1800" dirty="0">
              <a:solidFill>
                <a:srgbClr val="252424"/>
              </a:solidFill>
              <a:highlight>
                <a:srgbClr val="FFFFFF"/>
              </a:highlight>
              <a:latin typeface="Times New Roman"/>
              <a:ea typeface="Times New Roman"/>
              <a:cs typeface="Times New Roman"/>
              <a:sym typeface="Times New Roman"/>
            </a:endParaRPr>
          </a:p>
          <a:p>
            <a:pPr marL="457200" lvl="0" indent="0" algn="l" rtl="0">
              <a:lnSpc>
                <a:spcPct val="88235"/>
              </a:lnSpc>
              <a:spcBef>
                <a:spcPts val="400"/>
              </a:spcBef>
              <a:spcAft>
                <a:spcPts val="400"/>
              </a:spcAft>
              <a:buNone/>
            </a:pPr>
            <a:endParaRPr sz="1050" b="1" dirty="0">
              <a:solidFill>
                <a:srgbClr val="252424"/>
              </a:solidFill>
              <a:highlight>
                <a:srgbClr val="FFFFFF"/>
              </a:highlight>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AE745113-F223-4B7F-A594-926284996F86}"/>
              </a:ext>
            </a:extLst>
          </p:cNvPr>
          <p:cNvGraphicFramePr>
            <a:graphicFrameLocks noGrp="1"/>
          </p:cNvGraphicFramePr>
          <p:nvPr>
            <p:extLst>
              <p:ext uri="{D42A27DB-BD31-4B8C-83A1-F6EECF244321}">
                <p14:modId xmlns:p14="http://schemas.microsoft.com/office/powerpoint/2010/main" val="1961026980"/>
              </p:ext>
            </p:extLst>
          </p:nvPr>
        </p:nvGraphicFramePr>
        <p:xfrm>
          <a:off x="2685655" y="1277543"/>
          <a:ext cx="5836345" cy="2971476"/>
        </p:xfrm>
        <a:graphic>
          <a:graphicData uri="http://schemas.openxmlformats.org/drawingml/2006/table">
            <a:tbl>
              <a:tblPr/>
              <a:tblGrid>
                <a:gridCol w="726704">
                  <a:extLst>
                    <a:ext uri="{9D8B030D-6E8A-4147-A177-3AD203B41FA5}">
                      <a16:colId xmlns:a16="http://schemas.microsoft.com/office/drawing/2014/main" val="836356212"/>
                    </a:ext>
                  </a:extLst>
                </a:gridCol>
                <a:gridCol w="840251">
                  <a:extLst>
                    <a:ext uri="{9D8B030D-6E8A-4147-A177-3AD203B41FA5}">
                      <a16:colId xmlns:a16="http://schemas.microsoft.com/office/drawing/2014/main" val="3865274297"/>
                    </a:ext>
                  </a:extLst>
                </a:gridCol>
                <a:gridCol w="4269390">
                  <a:extLst>
                    <a:ext uri="{9D8B030D-6E8A-4147-A177-3AD203B41FA5}">
                      <a16:colId xmlns:a16="http://schemas.microsoft.com/office/drawing/2014/main" val="783505650"/>
                    </a:ext>
                  </a:extLst>
                </a:gridCol>
              </a:tblGrid>
              <a:tr h="330164">
                <a:tc>
                  <a:txBody>
                    <a:bodyPr/>
                    <a:lstStyle/>
                    <a:p>
                      <a:pPr marL="0" marR="0" algn="ctr">
                        <a:spcBef>
                          <a:spcPts val="0"/>
                        </a:spcBef>
                        <a:spcAft>
                          <a:spcPts val="0"/>
                        </a:spcAft>
                      </a:pPr>
                      <a:r>
                        <a:rPr lang="en-US" sz="1400" b="1" dirty="0">
                          <a:solidFill>
                            <a:srgbClr val="F2F2F2"/>
                          </a:solidFill>
                          <a:effectLst/>
                          <a:latin typeface="Times New Roman" panose="02020603050405020304" pitchFamily="18" charset="0"/>
                          <a:cs typeface="Times New Roman" panose="02020603050405020304" pitchFamily="18" charset="0"/>
                        </a:rPr>
                        <a:t>S</a:t>
                      </a:r>
                      <a:r>
                        <a:rPr lang="en-IN" sz="1400" b="1" dirty="0" err="1">
                          <a:solidFill>
                            <a:srgbClr val="F2F2F2"/>
                          </a:solidFill>
                          <a:effectLst/>
                          <a:latin typeface="Times New Roman" panose="02020603050405020304" pitchFamily="18" charset="0"/>
                          <a:cs typeface="Times New Roman" panose="02020603050405020304" pitchFamily="18" charset="0"/>
                        </a:rPr>
                        <a:t>L.No</a:t>
                      </a:r>
                      <a:endParaRPr lang="en-IN" sz="14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1400" b="1" dirty="0">
                          <a:solidFill>
                            <a:srgbClr val="F2F2F2"/>
                          </a:solidFill>
                          <a:effectLst/>
                          <a:latin typeface="Times New Roman" panose="02020603050405020304" pitchFamily="18" charset="0"/>
                          <a:cs typeface="Times New Roman" panose="02020603050405020304" pitchFamily="18" charset="0"/>
                        </a:rPr>
                        <a:t>I</a:t>
                      </a:r>
                      <a:r>
                        <a:rPr lang="en-IN" sz="1400" b="1" dirty="0">
                          <a:solidFill>
                            <a:srgbClr val="F2F2F2"/>
                          </a:solidFill>
                          <a:effectLst/>
                          <a:latin typeface="Times New Roman" panose="02020603050405020304" pitchFamily="18" charset="0"/>
                          <a:cs typeface="Times New Roman" panose="02020603050405020304" pitchFamily="18" charset="0"/>
                        </a:rPr>
                        <a:t>d</a:t>
                      </a:r>
                      <a:endParaRPr lang="en-IN" sz="14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IN" sz="1400" b="1" dirty="0">
                          <a:solidFill>
                            <a:srgbClr val="F2F2F2"/>
                          </a:solidFill>
                          <a:effectLst/>
                          <a:latin typeface="Times New Roman" panose="02020603050405020304" pitchFamily="18" charset="0"/>
                          <a:cs typeface="Times New Roman" panose="02020603050405020304" pitchFamily="18" charset="0"/>
                        </a:rPr>
                        <a:t>Name</a:t>
                      </a:r>
                      <a:endParaRPr lang="en-IN" sz="14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66664237"/>
                  </a:ext>
                </a:extLst>
              </a:tr>
              <a:tr h="330164">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2567225</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 Biswajit Sahoo</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04929112"/>
                  </a:ext>
                </a:extLst>
              </a:tr>
              <a:tr h="330164">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2566799</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err="1">
                          <a:solidFill>
                            <a:srgbClr val="000000"/>
                          </a:solidFill>
                          <a:effectLst/>
                          <a:latin typeface="Times New Roman" panose="02020603050405020304" pitchFamily="18" charset="0"/>
                          <a:cs typeface="Times New Roman" panose="02020603050405020304" pitchFamily="18" charset="0"/>
                        </a:rPr>
                        <a:t>Guttamedi</a:t>
                      </a:r>
                      <a:r>
                        <a:rPr lang="en-US" sz="1600" dirty="0">
                          <a:solidFill>
                            <a:srgbClr val="000000"/>
                          </a:solidFill>
                          <a:effectLst/>
                          <a:latin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cs typeface="Times New Roman" panose="02020603050405020304" pitchFamily="18" charset="0"/>
                        </a:rPr>
                        <a:t>Sucharitha</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79761343"/>
                  </a:ext>
                </a:extLst>
              </a:tr>
              <a:tr h="330164">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3</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2567484</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err="1">
                          <a:solidFill>
                            <a:srgbClr val="000000"/>
                          </a:solidFill>
                          <a:effectLst/>
                          <a:latin typeface="Times New Roman" panose="02020603050405020304" pitchFamily="18" charset="0"/>
                          <a:cs typeface="Times New Roman" panose="02020603050405020304" pitchFamily="18" charset="0"/>
                        </a:rPr>
                        <a:t>Likitha</a:t>
                      </a:r>
                      <a:r>
                        <a:rPr lang="en-US" sz="1600" dirty="0">
                          <a:solidFill>
                            <a:srgbClr val="000000"/>
                          </a:solidFill>
                          <a:effectLst/>
                          <a:latin typeface="Times New Roman" panose="02020603050405020304" pitchFamily="18" charset="0"/>
                          <a:cs typeface="Times New Roman" panose="02020603050405020304" pitchFamily="18" charset="0"/>
                        </a:rPr>
                        <a:t> D B</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6474269"/>
                  </a:ext>
                </a:extLst>
              </a:tr>
              <a:tr h="330164">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4</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2568980</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IN" sz="1600" dirty="0" err="1">
                          <a:solidFill>
                            <a:srgbClr val="000000"/>
                          </a:solidFill>
                          <a:effectLst/>
                          <a:latin typeface="Times New Roman" panose="02020603050405020304" pitchFamily="18" charset="0"/>
                          <a:cs typeface="Times New Roman" panose="02020603050405020304" pitchFamily="18" charset="0"/>
                        </a:rPr>
                        <a:t>Ganguneni</a:t>
                      </a:r>
                      <a:r>
                        <a:rPr lang="en-IN" sz="1600" dirty="0">
                          <a:solidFill>
                            <a:srgbClr val="000000"/>
                          </a:solidFill>
                          <a:effectLst/>
                          <a:latin typeface="Times New Roman" panose="02020603050405020304" pitchFamily="18" charset="0"/>
                          <a:cs typeface="Times New Roman" panose="02020603050405020304" pitchFamily="18" charset="0"/>
                        </a:rPr>
                        <a:t> Sai Aparna</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0311853"/>
                  </a:ext>
                </a:extLst>
              </a:tr>
              <a:tr h="330164">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2567438</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Chaithra B S</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6904338"/>
                  </a:ext>
                </a:extLst>
              </a:tr>
              <a:tr h="330164">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6</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2566949</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Arindam Mukherjee</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63331081"/>
                  </a:ext>
                </a:extLst>
              </a:tr>
              <a:tr h="330164">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7</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2569337</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Katta Venkata Deepika</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04089258"/>
                  </a:ext>
                </a:extLst>
              </a:tr>
              <a:tr h="330164">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8</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2567879</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Kollam </a:t>
                      </a:r>
                      <a:r>
                        <a:rPr lang="en-US" sz="1600" dirty="0" err="1">
                          <a:solidFill>
                            <a:srgbClr val="000000"/>
                          </a:solidFill>
                          <a:effectLst/>
                          <a:latin typeface="Times New Roman" panose="02020603050405020304" pitchFamily="18" charset="0"/>
                          <a:cs typeface="Times New Roman" panose="02020603050405020304" pitchFamily="18" charset="0"/>
                        </a:rPr>
                        <a:t>Sathwik</a:t>
                      </a:r>
                      <a:r>
                        <a:rPr lang="en-US" sz="1600" dirty="0">
                          <a:solidFill>
                            <a:srgbClr val="000000"/>
                          </a:solidFill>
                          <a:effectLst/>
                          <a:latin typeface="Times New Roman" panose="02020603050405020304" pitchFamily="18" charset="0"/>
                          <a:cs typeface="Times New Roman" panose="02020603050405020304" pitchFamily="18" charset="0"/>
                        </a:rPr>
                        <a:t> Raju</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8865350"/>
                  </a:ext>
                </a:extLst>
              </a:tr>
            </a:tbl>
          </a:graphicData>
        </a:graphic>
      </p:graphicFrame>
      <p:pic>
        <p:nvPicPr>
          <p:cNvPr id="5" name="Picture 4">
            <a:extLst>
              <a:ext uri="{FF2B5EF4-FFF2-40B4-BE49-F238E27FC236}">
                <a16:creationId xmlns:a16="http://schemas.microsoft.com/office/drawing/2014/main" id="{CFF85BFA-A68A-00B3-24A9-D69BBBEA6EAF}"/>
              </a:ext>
            </a:extLst>
          </p:cNvPr>
          <p:cNvPicPr>
            <a:picLocks noChangeAspect="1"/>
          </p:cNvPicPr>
          <p:nvPr/>
        </p:nvPicPr>
        <p:blipFill>
          <a:blip r:embed="rId3"/>
          <a:stretch>
            <a:fillRect/>
          </a:stretch>
        </p:blipFill>
        <p:spPr>
          <a:xfrm>
            <a:off x="-348299" y="1277543"/>
            <a:ext cx="3340318" cy="25052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1B034-CCCE-DF4A-B7A7-0337C20D1BB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2271C32-A756-9358-62B6-ABD4C1246667}"/>
              </a:ext>
            </a:extLst>
          </p:cNvPr>
          <p:cNvPicPr>
            <a:picLocks noChangeAspect="1"/>
          </p:cNvPicPr>
          <p:nvPr/>
        </p:nvPicPr>
        <p:blipFill>
          <a:blip r:embed="rId2"/>
          <a:stretch>
            <a:fillRect/>
          </a:stretch>
        </p:blipFill>
        <p:spPr>
          <a:xfrm>
            <a:off x="611029" y="373712"/>
            <a:ext cx="8028971" cy="4514092"/>
          </a:xfrm>
          <a:prstGeom prst="rect">
            <a:avLst/>
          </a:prstGeom>
        </p:spPr>
      </p:pic>
    </p:spTree>
    <p:extLst>
      <p:ext uri="{BB962C8B-B14F-4D97-AF65-F5344CB8AC3E}">
        <p14:creationId xmlns:p14="http://schemas.microsoft.com/office/powerpoint/2010/main" val="156089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7260E-5FE2-2213-6E0F-88E5DECB2594}"/>
              </a:ext>
            </a:extLst>
          </p:cNvPr>
          <p:cNvPicPr>
            <a:picLocks noChangeAspect="1"/>
          </p:cNvPicPr>
          <p:nvPr/>
        </p:nvPicPr>
        <p:blipFill>
          <a:blip r:embed="rId2"/>
          <a:stretch>
            <a:fillRect/>
          </a:stretch>
        </p:blipFill>
        <p:spPr>
          <a:xfrm>
            <a:off x="636104" y="444853"/>
            <a:ext cx="7871791" cy="4425722"/>
          </a:xfrm>
          <a:prstGeom prst="rect">
            <a:avLst/>
          </a:prstGeom>
        </p:spPr>
      </p:pic>
    </p:spTree>
    <p:extLst>
      <p:ext uri="{BB962C8B-B14F-4D97-AF65-F5344CB8AC3E}">
        <p14:creationId xmlns:p14="http://schemas.microsoft.com/office/powerpoint/2010/main" val="2994052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66;p35">
            <a:extLst>
              <a:ext uri="{FF2B5EF4-FFF2-40B4-BE49-F238E27FC236}">
                <a16:creationId xmlns:a16="http://schemas.microsoft.com/office/drawing/2014/main" id="{2B0D9C80-5229-36A9-FCB1-816D76591CDC}"/>
              </a:ext>
            </a:extLst>
          </p:cNvPr>
          <p:cNvSpPr txBox="1">
            <a:spLocks noGrp="1"/>
          </p:cNvSpPr>
          <p:nvPr>
            <p:ph type="title"/>
          </p:nvPr>
        </p:nvSpPr>
        <p:spPr>
          <a:xfrm>
            <a:off x="670280" y="58174"/>
            <a:ext cx="8101013" cy="571500"/>
          </a:xfrm>
          <a:prstGeom prst="rect">
            <a:avLst/>
          </a:prstGeom>
          <a:noFill/>
          <a:ln>
            <a:noFill/>
          </a:ln>
        </p:spPr>
        <p:txBody>
          <a:bodyPr spcFirstLastPara="1" wrap="square" lIns="91425" tIns="91425" rIns="91425" bIns="91425" anchor="t" anchorCtr="0">
            <a:noAutofit/>
          </a:bodyPr>
          <a:lstStyle/>
          <a:p>
            <a:pPr lvl="0"/>
            <a:r>
              <a:rPr lang="en-IN" sz="6000" dirty="0">
                <a:solidFill>
                  <a:schemeClr val="tx1">
                    <a:lumMod val="65000"/>
                    <a:lumOff val="35000"/>
                  </a:schemeClr>
                </a:solidFill>
                <a:latin typeface="Garamond"/>
                <a:ea typeface="Garamond"/>
                <a:cs typeface="Garamond"/>
                <a:sym typeface="Garamond"/>
              </a:rPr>
              <a:t>(Employee Operations)</a:t>
            </a:r>
          </a:p>
        </p:txBody>
      </p:sp>
      <p:grpSp>
        <p:nvGrpSpPr>
          <p:cNvPr id="2" name="Google Shape;142;p26">
            <a:extLst>
              <a:ext uri="{FF2B5EF4-FFF2-40B4-BE49-F238E27FC236}">
                <a16:creationId xmlns:a16="http://schemas.microsoft.com/office/drawing/2014/main" id="{C86EDAB4-F8DC-F672-E6B9-9A6E30485413}"/>
              </a:ext>
            </a:extLst>
          </p:cNvPr>
          <p:cNvGrpSpPr/>
          <p:nvPr/>
        </p:nvGrpSpPr>
        <p:grpSpPr>
          <a:xfrm>
            <a:off x="2035630" y="982752"/>
            <a:ext cx="3881893" cy="3866199"/>
            <a:chOff x="1380325" y="456475"/>
            <a:chExt cx="4827625" cy="4811100"/>
          </a:xfrm>
        </p:grpSpPr>
        <p:sp>
          <p:nvSpPr>
            <p:cNvPr id="3" name="Google Shape;143;p26">
              <a:extLst>
                <a:ext uri="{FF2B5EF4-FFF2-40B4-BE49-F238E27FC236}">
                  <a16:creationId xmlns:a16="http://schemas.microsoft.com/office/drawing/2014/main" id="{D5CA3CFB-C203-404B-972C-E1B7DA3DF4F2}"/>
                </a:ext>
              </a:extLst>
            </p:cNvPr>
            <p:cNvSpPr/>
            <p:nvPr/>
          </p:nvSpPr>
          <p:spPr>
            <a:xfrm>
              <a:off x="1380325" y="2480550"/>
              <a:ext cx="4827625" cy="2787025"/>
            </a:xfrm>
            <a:custGeom>
              <a:avLst/>
              <a:gdLst/>
              <a:ahLst/>
              <a:cxnLst/>
              <a:rect l="l" t="t" r="r" b="b"/>
              <a:pathLst>
                <a:path w="193105" h="111481" extrusionOk="0">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44;p26">
              <a:extLst>
                <a:ext uri="{FF2B5EF4-FFF2-40B4-BE49-F238E27FC236}">
                  <a16:creationId xmlns:a16="http://schemas.microsoft.com/office/drawing/2014/main" id="{8F4D5E9D-8505-650C-C235-C03D71637847}"/>
                </a:ext>
              </a:extLst>
            </p:cNvPr>
            <p:cNvSpPr/>
            <p:nvPr/>
          </p:nvSpPr>
          <p:spPr>
            <a:xfrm>
              <a:off x="2849700" y="4121425"/>
              <a:ext cx="1717100" cy="880950"/>
            </a:xfrm>
            <a:custGeom>
              <a:avLst/>
              <a:gdLst/>
              <a:ahLst/>
              <a:cxnLst/>
              <a:rect l="l" t="t" r="r" b="b"/>
              <a:pathLst>
                <a:path w="68684" h="35238" extrusionOk="0">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45;p26">
              <a:extLst>
                <a:ext uri="{FF2B5EF4-FFF2-40B4-BE49-F238E27FC236}">
                  <a16:creationId xmlns:a16="http://schemas.microsoft.com/office/drawing/2014/main" id="{5F5C1C71-D88A-3ACB-7E85-5AD125F1ADCA}"/>
                </a:ext>
              </a:extLst>
            </p:cNvPr>
            <p:cNvSpPr/>
            <p:nvPr/>
          </p:nvSpPr>
          <p:spPr>
            <a:xfrm>
              <a:off x="1542100" y="2722600"/>
              <a:ext cx="3123100" cy="1795900"/>
            </a:xfrm>
            <a:custGeom>
              <a:avLst/>
              <a:gdLst/>
              <a:ahLst/>
              <a:cxnLst/>
              <a:rect l="l" t="t" r="r" b="b"/>
              <a:pathLst>
                <a:path w="124924" h="71836" extrusionOk="0">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46;p26">
              <a:extLst>
                <a:ext uri="{FF2B5EF4-FFF2-40B4-BE49-F238E27FC236}">
                  <a16:creationId xmlns:a16="http://schemas.microsoft.com/office/drawing/2014/main" id="{520A83E7-500A-8F5D-FEB4-74EF95A4707C}"/>
                </a:ext>
              </a:extLst>
            </p:cNvPr>
            <p:cNvSpPr/>
            <p:nvPr/>
          </p:nvSpPr>
          <p:spPr>
            <a:xfrm>
              <a:off x="4982050" y="3805675"/>
              <a:ext cx="962400" cy="555425"/>
            </a:xfrm>
            <a:custGeom>
              <a:avLst/>
              <a:gdLst/>
              <a:ahLst/>
              <a:cxnLst/>
              <a:rect l="l" t="t" r="r" b="b"/>
              <a:pathLst>
                <a:path w="38496" h="22217" extrusionOk="0">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47;p26">
              <a:extLst>
                <a:ext uri="{FF2B5EF4-FFF2-40B4-BE49-F238E27FC236}">
                  <a16:creationId xmlns:a16="http://schemas.microsoft.com/office/drawing/2014/main" id="{39B74B4B-95B6-D256-5DAD-3FAD81643370}"/>
                </a:ext>
              </a:extLst>
            </p:cNvPr>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48;p26">
              <a:extLst>
                <a:ext uri="{FF2B5EF4-FFF2-40B4-BE49-F238E27FC236}">
                  <a16:creationId xmlns:a16="http://schemas.microsoft.com/office/drawing/2014/main" id="{21176984-FD88-AC63-748F-C8341F509360}"/>
                </a:ext>
              </a:extLst>
            </p:cNvPr>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49;p26">
              <a:extLst>
                <a:ext uri="{FF2B5EF4-FFF2-40B4-BE49-F238E27FC236}">
                  <a16:creationId xmlns:a16="http://schemas.microsoft.com/office/drawing/2014/main" id="{03020A51-6359-259B-49B6-11B25ABB4EC9}"/>
                </a:ext>
              </a:extLst>
            </p:cNvPr>
            <p:cNvSpPr/>
            <p:nvPr/>
          </p:nvSpPr>
          <p:spPr>
            <a:xfrm>
              <a:off x="5745950" y="3358200"/>
              <a:ext cx="194225" cy="457500"/>
            </a:xfrm>
            <a:custGeom>
              <a:avLst/>
              <a:gdLst/>
              <a:ahLst/>
              <a:cxnLst/>
              <a:rect l="l" t="t" r="r" b="b"/>
              <a:pathLst>
                <a:path w="7769" h="18300" extrusionOk="0">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50;p26">
              <a:extLst>
                <a:ext uri="{FF2B5EF4-FFF2-40B4-BE49-F238E27FC236}">
                  <a16:creationId xmlns:a16="http://schemas.microsoft.com/office/drawing/2014/main" id="{456AEF7E-7567-6A5A-70F0-343C2D1975FC}"/>
                </a:ext>
              </a:extLst>
            </p:cNvPr>
            <p:cNvSpPr/>
            <p:nvPr/>
          </p:nvSpPr>
          <p:spPr>
            <a:xfrm>
              <a:off x="5659200" y="3669025"/>
              <a:ext cx="404500" cy="365225"/>
            </a:xfrm>
            <a:custGeom>
              <a:avLst/>
              <a:gdLst/>
              <a:ahLst/>
              <a:cxnLst/>
              <a:rect l="l" t="t" r="r" b="b"/>
              <a:pathLst>
                <a:path w="16180" h="14609" extrusionOk="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51;p26">
              <a:extLst>
                <a:ext uri="{FF2B5EF4-FFF2-40B4-BE49-F238E27FC236}">
                  <a16:creationId xmlns:a16="http://schemas.microsoft.com/office/drawing/2014/main" id="{ADC1C1CB-969F-1834-FD41-0B84CF3BDCFF}"/>
                </a:ext>
              </a:extLst>
            </p:cNvPr>
            <p:cNvSpPr/>
            <p:nvPr/>
          </p:nvSpPr>
          <p:spPr>
            <a:xfrm>
              <a:off x="5720100" y="3689075"/>
              <a:ext cx="310225" cy="317600"/>
            </a:xfrm>
            <a:custGeom>
              <a:avLst/>
              <a:gdLst/>
              <a:ahLst/>
              <a:cxnLst/>
              <a:rect l="l" t="t" r="r" b="b"/>
              <a:pathLst>
                <a:path w="12409" h="12704" extrusionOk="0">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52;p26">
              <a:extLst>
                <a:ext uri="{FF2B5EF4-FFF2-40B4-BE49-F238E27FC236}">
                  <a16:creationId xmlns:a16="http://schemas.microsoft.com/office/drawing/2014/main" id="{0A1B5CD5-D9EC-8FDB-5538-E3E81978A7F7}"/>
                </a:ext>
              </a:extLst>
            </p:cNvPr>
            <p:cNvSpPr/>
            <p:nvPr/>
          </p:nvSpPr>
          <p:spPr>
            <a:xfrm>
              <a:off x="2899750" y="2951725"/>
              <a:ext cx="1027425" cy="1092475"/>
            </a:xfrm>
            <a:custGeom>
              <a:avLst/>
              <a:gdLst/>
              <a:ahLst/>
              <a:cxnLst/>
              <a:rect l="l" t="t" r="r" b="b"/>
              <a:pathLst>
                <a:path w="41097" h="43699" extrusionOk="0">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3;p26">
              <a:extLst>
                <a:ext uri="{FF2B5EF4-FFF2-40B4-BE49-F238E27FC236}">
                  <a16:creationId xmlns:a16="http://schemas.microsoft.com/office/drawing/2014/main" id="{B61067A9-A4C0-2032-1609-E402376B5DF9}"/>
                </a:ext>
              </a:extLst>
            </p:cNvPr>
            <p:cNvSpPr/>
            <p:nvPr/>
          </p:nvSpPr>
          <p:spPr>
            <a:xfrm>
              <a:off x="2898900" y="3253600"/>
              <a:ext cx="155150" cy="657175"/>
            </a:xfrm>
            <a:custGeom>
              <a:avLst/>
              <a:gdLst/>
              <a:ahLst/>
              <a:cxnLst/>
              <a:rect l="l" t="t" r="r" b="b"/>
              <a:pathLst>
                <a:path w="6206" h="26287" extrusionOk="0">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54;p26">
              <a:extLst>
                <a:ext uri="{FF2B5EF4-FFF2-40B4-BE49-F238E27FC236}">
                  <a16:creationId xmlns:a16="http://schemas.microsoft.com/office/drawing/2014/main" id="{870E72D6-74DE-6574-DD6F-72F95722B66A}"/>
                </a:ext>
              </a:extLst>
            </p:cNvPr>
            <p:cNvSpPr/>
            <p:nvPr/>
          </p:nvSpPr>
          <p:spPr>
            <a:xfrm>
              <a:off x="2943950" y="3025950"/>
              <a:ext cx="1002400" cy="966550"/>
            </a:xfrm>
            <a:custGeom>
              <a:avLst/>
              <a:gdLst/>
              <a:ahLst/>
              <a:cxnLst/>
              <a:rect l="l" t="t" r="r" b="b"/>
              <a:pathLst>
                <a:path w="40096" h="38662" extrusionOk="0">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55;p26">
              <a:extLst>
                <a:ext uri="{FF2B5EF4-FFF2-40B4-BE49-F238E27FC236}">
                  <a16:creationId xmlns:a16="http://schemas.microsoft.com/office/drawing/2014/main" id="{94A06A04-3F36-D52C-08AE-4DF0B6F00FAF}"/>
                </a:ext>
              </a:extLst>
            </p:cNvPr>
            <p:cNvSpPr/>
            <p:nvPr/>
          </p:nvSpPr>
          <p:spPr>
            <a:xfrm>
              <a:off x="2943950" y="3025950"/>
              <a:ext cx="755550" cy="833125"/>
            </a:xfrm>
            <a:custGeom>
              <a:avLst/>
              <a:gdLst/>
              <a:ahLst/>
              <a:cxnLst/>
              <a:rect l="l" t="t" r="r" b="b"/>
              <a:pathLst>
                <a:path w="30222" h="33325" extrusionOk="0">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56;p26">
              <a:extLst>
                <a:ext uri="{FF2B5EF4-FFF2-40B4-BE49-F238E27FC236}">
                  <a16:creationId xmlns:a16="http://schemas.microsoft.com/office/drawing/2014/main" id="{339B039D-660B-9C92-0490-BE588DD34D1C}"/>
                </a:ext>
              </a:extLst>
            </p:cNvPr>
            <p:cNvSpPr/>
            <p:nvPr/>
          </p:nvSpPr>
          <p:spPr>
            <a:xfrm>
              <a:off x="3369250" y="3668075"/>
              <a:ext cx="557925" cy="376125"/>
            </a:xfrm>
            <a:custGeom>
              <a:avLst/>
              <a:gdLst/>
              <a:ahLst/>
              <a:cxnLst/>
              <a:rect l="l" t="t" r="r" b="b"/>
              <a:pathLst>
                <a:path w="22317" h="15045" extrusionOk="0">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57;p26">
              <a:extLst>
                <a:ext uri="{FF2B5EF4-FFF2-40B4-BE49-F238E27FC236}">
                  <a16:creationId xmlns:a16="http://schemas.microsoft.com/office/drawing/2014/main" id="{F315A498-068B-797E-E3DB-799B40FFA379}"/>
                </a:ext>
              </a:extLst>
            </p:cNvPr>
            <p:cNvSpPr/>
            <p:nvPr/>
          </p:nvSpPr>
          <p:spPr>
            <a:xfrm>
              <a:off x="1866500" y="456475"/>
              <a:ext cx="2669425" cy="3797150"/>
            </a:xfrm>
            <a:custGeom>
              <a:avLst/>
              <a:gdLst/>
              <a:ahLst/>
              <a:cxnLst/>
              <a:rect l="l" t="t" r="r" b="b"/>
              <a:pathLst>
                <a:path w="106777" h="151886" extrusionOk="0">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58;p26">
              <a:extLst>
                <a:ext uri="{FF2B5EF4-FFF2-40B4-BE49-F238E27FC236}">
                  <a16:creationId xmlns:a16="http://schemas.microsoft.com/office/drawing/2014/main" id="{058956D8-163E-F7C0-7905-041399883493}"/>
                </a:ext>
              </a:extLst>
            </p:cNvPr>
            <p:cNvSpPr/>
            <p:nvPr/>
          </p:nvSpPr>
          <p:spPr>
            <a:xfrm>
              <a:off x="1952650" y="511475"/>
              <a:ext cx="2583275" cy="3736900"/>
            </a:xfrm>
            <a:custGeom>
              <a:avLst/>
              <a:gdLst/>
              <a:ahLst/>
              <a:cxnLst/>
              <a:rect l="l" t="t" r="r" b="b"/>
              <a:pathLst>
                <a:path w="103331" h="149476" extrusionOk="0">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59;p26">
              <a:extLst>
                <a:ext uri="{FF2B5EF4-FFF2-40B4-BE49-F238E27FC236}">
                  <a16:creationId xmlns:a16="http://schemas.microsoft.com/office/drawing/2014/main" id="{A2A0C366-7087-085E-9927-4209E9EF9B7C}"/>
                </a:ext>
              </a:extLst>
            </p:cNvPr>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60;p26">
              <a:extLst>
                <a:ext uri="{FF2B5EF4-FFF2-40B4-BE49-F238E27FC236}">
                  <a16:creationId xmlns:a16="http://schemas.microsoft.com/office/drawing/2014/main" id="{8E0B0B0C-943D-A124-6F42-0E1BD87C52B9}"/>
                </a:ext>
              </a:extLst>
            </p:cNvPr>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61;p26">
              <a:extLst>
                <a:ext uri="{FF2B5EF4-FFF2-40B4-BE49-F238E27FC236}">
                  <a16:creationId xmlns:a16="http://schemas.microsoft.com/office/drawing/2014/main" id="{3A6B7EEE-6078-5F4D-D7BF-93F0B2F94E4B}"/>
                </a:ext>
              </a:extLst>
            </p:cNvPr>
            <p:cNvSpPr/>
            <p:nvPr/>
          </p:nvSpPr>
          <p:spPr>
            <a:xfrm>
              <a:off x="3209125" y="3312275"/>
              <a:ext cx="101250" cy="122325"/>
            </a:xfrm>
            <a:custGeom>
              <a:avLst/>
              <a:gdLst/>
              <a:ahLst/>
              <a:cxnLst/>
              <a:rect l="l" t="t" r="r" b="b"/>
              <a:pathLst>
                <a:path w="4050" h="4893" extrusionOk="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62;p26">
              <a:extLst>
                <a:ext uri="{FF2B5EF4-FFF2-40B4-BE49-F238E27FC236}">
                  <a16:creationId xmlns:a16="http://schemas.microsoft.com/office/drawing/2014/main" id="{F8D15C2B-0AD8-9ABD-DDDB-3C297701CD99}"/>
                </a:ext>
              </a:extLst>
            </p:cNvPr>
            <p:cNvSpPr/>
            <p:nvPr/>
          </p:nvSpPr>
          <p:spPr>
            <a:xfrm>
              <a:off x="2432750" y="1007000"/>
              <a:ext cx="2425075" cy="3217675"/>
            </a:xfrm>
            <a:custGeom>
              <a:avLst/>
              <a:gdLst/>
              <a:ahLst/>
              <a:cxnLst/>
              <a:rect l="l" t="t" r="r" b="b"/>
              <a:pathLst>
                <a:path w="97003" h="128707" extrusionOk="0">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63;p26">
              <a:extLst>
                <a:ext uri="{FF2B5EF4-FFF2-40B4-BE49-F238E27FC236}">
                  <a16:creationId xmlns:a16="http://schemas.microsoft.com/office/drawing/2014/main" id="{42FEBA2F-FF17-8C79-3FC6-03F6A06EDC8D}"/>
                </a:ext>
              </a:extLst>
            </p:cNvPr>
            <p:cNvSpPr/>
            <p:nvPr/>
          </p:nvSpPr>
          <p:spPr>
            <a:xfrm>
              <a:off x="2432750" y="1007825"/>
              <a:ext cx="2425075" cy="3217325"/>
            </a:xfrm>
            <a:custGeom>
              <a:avLst/>
              <a:gdLst/>
              <a:ahLst/>
              <a:cxnLst/>
              <a:rect l="l" t="t" r="r" b="b"/>
              <a:pathLst>
                <a:path w="97003" h="128693" extrusionOk="0">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64;p26">
              <a:extLst>
                <a:ext uri="{FF2B5EF4-FFF2-40B4-BE49-F238E27FC236}">
                  <a16:creationId xmlns:a16="http://schemas.microsoft.com/office/drawing/2014/main" id="{39A7C29C-E439-2450-D778-A7B0BF55E2EE}"/>
                </a:ext>
              </a:extLst>
            </p:cNvPr>
            <p:cNvSpPr/>
            <p:nvPr/>
          </p:nvSpPr>
          <p:spPr>
            <a:xfrm>
              <a:off x="2374375" y="973650"/>
              <a:ext cx="2483450" cy="1432700"/>
            </a:xfrm>
            <a:custGeom>
              <a:avLst/>
              <a:gdLst/>
              <a:ahLst/>
              <a:cxnLst/>
              <a:rect l="l" t="t" r="r" b="b"/>
              <a:pathLst>
                <a:path w="99338" h="57308" extrusionOk="0">
                  <a:moveTo>
                    <a:pt x="97036" y="0"/>
                  </a:moveTo>
                  <a:lnTo>
                    <a:pt x="0" y="55973"/>
                  </a:lnTo>
                  <a:lnTo>
                    <a:pt x="2335" y="57308"/>
                  </a:lnTo>
                  <a:lnTo>
                    <a:pt x="99338" y="1334"/>
                  </a:lnTo>
                  <a:lnTo>
                    <a:pt x="97036" y="0"/>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65;p26">
              <a:extLst>
                <a:ext uri="{FF2B5EF4-FFF2-40B4-BE49-F238E27FC236}">
                  <a16:creationId xmlns:a16="http://schemas.microsoft.com/office/drawing/2014/main" id="{2F5BB327-E7B9-9514-8A46-67070E7CD66C}"/>
                </a:ext>
              </a:extLst>
            </p:cNvPr>
            <p:cNvSpPr/>
            <p:nvPr/>
          </p:nvSpPr>
          <p:spPr>
            <a:xfrm>
              <a:off x="2374375" y="2372975"/>
              <a:ext cx="74225" cy="1848025"/>
            </a:xfrm>
            <a:custGeom>
              <a:avLst/>
              <a:gdLst/>
              <a:ahLst/>
              <a:cxnLst/>
              <a:rect l="l" t="t" r="r" b="b"/>
              <a:pathLst>
                <a:path w="2969" h="73921" extrusionOk="0">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66;p26">
              <a:extLst>
                <a:ext uri="{FF2B5EF4-FFF2-40B4-BE49-F238E27FC236}">
                  <a16:creationId xmlns:a16="http://schemas.microsoft.com/office/drawing/2014/main" id="{9BB698A0-20CB-4EDF-5500-04A28FC95FE0}"/>
                </a:ext>
              </a:extLst>
            </p:cNvPr>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67;p26">
              <a:extLst>
                <a:ext uri="{FF2B5EF4-FFF2-40B4-BE49-F238E27FC236}">
                  <a16:creationId xmlns:a16="http://schemas.microsoft.com/office/drawing/2014/main" id="{A0CD6BFB-A0A4-DACA-C9E0-B40562135443}"/>
                </a:ext>
              </a:extLst>
            </p:cNvPr>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68;p26">
              <a:extLst>
                <a:ext uri="{FF2B5EF4-FFF2-40B4-BE49-F238E27FC236}">
                  <a16:creationId xmlns:a16="http://schemas.microsoft.com/office/drawing/2014/main" id="{666DA86B-AB32-E3A4-BACB-1C89EE5637A8}"/>
                </a:ext>
              </a:extLst>
            </p:cNvPr>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69;p26">
              <a:extLst>
                <a:ext uri="{FF2B5EF4-FFF2-40B4-BE49-F238E27FC236}">
                  <a16:creationId xmlns:a16="http://schemas.microsoft.com/office/drawing/2014/main" id="{917E2448-5097-4750-CF3E-ED99B4F9E0C5}"/>
                </a:ext>
              </a:extLst>
            </p:cNvPr>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70;p26">
              <a:extLst>
                <a:ext uri="{FF2B5EF4-FFF2-40B4-BE49-F238E27FC236}">
                  <a16:creationId xmlns:a16="http://schemas.microsoft.com/office/drawing/2014/main" id="{FC3D5BEC-EC42-69DF-1D21-73E7EDF05285}"/>
                </a:ext>
              </a:extLst>
            </p:cNvPr>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71;p26">
              <a:extLst>
                <a:ext uri="{FF2B5EF4-FFF2-40B4-BE49-F238E27FC236}">
                  <a16:creationId xmlns:a16="http://schemas.microsoft.com/office/drawing/2014/main" id="{80D3FD50-1D25-0EB0-76E7-55A4B75263C5}"/>
                </a:ext>
              </a:extLst>
            </p:cNvPr>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72;p26">
              <a:extLst>
                <a:ext uri="{FF2B5EF4-FFF2-40B4-BE49-F238E27FC236}">
                  <a16:creationId xmlns:a16="http://schemas.microsoft.com/office/drawing/2014/main" id="{8069F28A-78E2-2C97-F0E9-02113060B5A3}"/>
                </a:ext>
              </a:extLst>
            </p:cNvPr>
            <p:cNvSpPr/>
            <p:nvPr/>
          </p:nvSpPr>
          <p:spPr>
            <a:xfrm>
              <a:off x="4751900" y="963200"/>
              <a:ext cx="41725" cy="54275"/>
            </a:xfrm>
            <a:custGeom>
              <a:avLst/>
              <a:gdLst/>
              <a:ahLst/>
              <a:cxnLst/>
              <a:rect l="l" t="t" r="r" b="b"/>
              <a:pathLst>
                <a:path w="1669" h="2171" extrusionOk="0">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73;p26">
              <a:extLst>
                <a:ext uri="{FF2B5EF4-FFF2-40B4-BE49-F238E27FC236}">
                  <a16:creationId xmlns:a16="http://schemas.microsoft.com/office/drawing/2014/main" id="{BCABBFBD-CF43-D92C-A4D2-700FDB552328}"/>
                </a:ext>
              </a:extLst>
            </p:cNvPr>
            <p:cNvSpPr/>
            <p:nvPr/>
          </p:nvSpPr>
          <p:spPr>
            <a:xfrm>
              <a:off x="4667675" y="1011725"/>
              <a:ext cx="41725" cy="54775"/>
            </a:xfrm>
            <a:custGeom>
              <a:avLst/>
              <a:gdLst/>
              <a:ahLst/>
              <a:cxnLst/>
              <a:rect l="l" t="t" r="r" b="b"/>
              <a:pathLst>
                <a:path w="1669" h="2191" extrusionOk="0">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74;p26">
              <a:extLst>
                <a:ext uri="{FF2B5EF4-FFF2-40B4-BE49-F238E27FC236}">
                  <a16:creationId xmlns:a16="http://schemas.microsoft.com/office/drawing/2014/main" id="{3DB151C1-EAEC-6707-0999-73F1BFD0EBCA}"/>
                </a:ext>
              </a:extLst>
            </p:cNvPr>
            <p:cNvSpPr/>
            <p:nvPr/>
          </p:nvSpPr>
          <p:spPr>
            <a:xfrm>
              <a:off x="4582600" y="1060775"/>
              <a:ext cx="41725" cy="54925"/>
            </a:xfrm>
            <a:custGeom>
              <a:avLst/>
              <a:gdLst/>
              <a:ahLst/>
              <a:cxnLst/>
              <a:rect l="l" t="t" r="r" b="b"/>
              <a:pathLst>
                <a:path w="1669" h="2197" extrusionOk="0">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75;p26">
              <a:extLst>
                <a:ext uri="{FF2B5EF4-FFF2-40B4-BE49-F238E27FC236}">
                  <a16:creationId xmlns:a16="http://schemas.microsoft.com/office/drawing/2014/main" id="{FD949E92-0837-28BE-B4E8-11287A0E8F8D}"/>
                </a:ext>
              </a:extLst>
            </p:cNvPr>
            <p:cNvSpPr/>
            <p:nvPr/>
          </p:nvSpPr>
          <p:spPr>
            <a:xfrm>
              <a:off x="2432750" y="2049400"/>
              <a:ext cx="619625" cy="2175275"/>
            </a:xfrm>
            <a:custGeom>
              <a:avLst/>
              <a:gdLst/>
              <a:ahLst/>
              <a:cxnLst/>
              <a:rect l="l" t="t" r="r" b="b"/>
              <a:pathLst>
                <a:path w="24785" h="87011" extrusionOk="0">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176;p26">
              <a:extLst>
                <a:ext uri="{FF2B5EF4-FFF2-40B4-BE49-F238E27FC236}">
                  <a16:creationId xmlns:a16="http://schemas.microsoft.com/office/drawing/2014/main" id="{6F8EFE9E-7CB2-7834-1F46-43C848C1822B}"/>
                </a:ext>
              </a:extLst>
            </p:cNvPr>
            <p:cNvSpPr/>
            <p:nvPr/>
          </p:nvSpPr>
          <p:spPr>
            <a:xfrm>
              <a:off x="3094050" y="1090400"/>
              <a:ext cx="1712900" cy="2725300"/>
            </a:xfrm>
            <a:custGeom>
              <a:avLst/>
              <a:gdLst/>
              <a:ahLst/>
              <a:cxnLst/>
              <a:rect l="l" t="t" r="r" b="b"/>
              <a:pathLst>
                <a:path w="68516" h="109012" extrusionOk="0">
                  <a:moveTo>
                    <a:pt x="68516" y="0"/>
                  </a:moveTo>
                  <a:lnTo>
                    <a:pt x="0" y="39562"/>
                  </a:lnTo>
                  <a:lnTo>
                    <a:pt x="0" y="109011"/>
                  </a:lnTo>
                  <a:lnTo>
                    <a:pt x="68516" y="69450"/>
                  </a:lnTo>
                  <a:lnTo>
                    <a:pt x="68516" y="0"/>
                  </a:ln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77;p26">
              <a:extLst>
                <a:ext uri="{FF2B5EF4-FFF2-40B4-BE49-F238E27FC236}">
                  <a16:creationId xmlns:a16="http://schemas.microsoft.com/office/drawing/2014/main" id="{68A38DAF-65D0-D8BA-FCE7-14C1AF5B766F}"/>
                </a:ext>
              </a:extLst>
            </p:cNvPr>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178;p26">
              <a:extLst>
                <a:ext uri="{FF2B5EF4-FFF2-40B4-BE49-F238E27FC236}">
                  <a16:creationId xmlns:a16="http://schemas.microsoft.com/office/drawing/2014/main" id="{46DE6A2A-17CE-67F5-CE07-575689CB83E4}"/>
                </a:ext>
              </a:extLst>
            </p:cNvPr>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179;p26">
              <a:extLst>
                <a:ext uri="{FF2B5EF4-FFF2-40B4-BE49-F238E27FC236}">
                  <a16:creationId xmlns:a16="http://schemas.microsoft.com/office/drawing/2014/main" id="{0CBD0F46-AED2-A2DC-E2BB-AD13801398D7}"/>
                </a:ext>
              </a:extLst>
            </p:cNvPr>
            <p:cNvSpPr/>
            <p:nvPr/>
          </p:nvSpPr>
          <p:spPr>
            <a:xfrm>
              <a:off x="2948100" y="2223850"/>
              <a:ext cx="52575" cy="61575"/>
            </a:xfrm>
            <a:custGeom>
              <a:avLst/>
              <a:gdLst/>
              <a:ahLst/>
              <a:cxnLst/>
              <a:rect l="l" t="t" r="r" b="b"/>
              <a:pathLst>
                <a:path w="2103" h="2463" extrusionOk="0">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80;p26">
              <a:extLst>
                <a:ext uri="{FF2B5EF4-FFF2-40B4-BE49-F238E27FC236}">
                  <a16:creationId xmlns:a16="http://schemas.microsoft.com/office/drawing/2014/main" id="{38BB24FB-3BA9-DD63-1D10-EAE1D9FC0A7A}"/>
                </a:ext>
              </a:extLst>
            </p:cNvPr>
            <p:cNvSpPr/>
            <p:nvPr/>
          </p:nvSpPr>
          <p:spPr>
            <a:xfrm>
              <a:off x="2501125" y="2653175"/>
              <a:ext cx="10875" cy="31725"/>
            </a:xfrm>
            <a:custGeom>
              <a:avLst/>
              <a:gdLst/>
              <a:ahLst/>
              <a:cxnLst/>
              <a:rect l="l" t="t" r="r" b="b"/>
              <a:pathLst>
                <a:path w="435" h="1269" extrusionOk="0">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81;p26">
              <a:extLst>
                <a:ext uri="{FF2B5EF4-FFF2-40B4-BE49-F238E27FC236}">
                  <a16:creationId xmlns:a16="http://schemas.microsoft.com/office/drawing/2014/main" id="{DB2E4456-C1C6-3969-38A2-E9465EA91321}"/>
                </a:ext>
              </a:extLst>
            </p:cNvPr>
            <p:cNvSpPr/>
            <p:nvPr/>
          </p:nvSpPr>
          <p:spPr>
            <a:xfrm>
              <a:off x="2514475" y="2646500"/>
              <a:ext cx="10850" cy="30875"/>
            </a:xfrm>
            <a:custGeom>
              <a:avLst/>
              <a:gdLst/>
              <a:ahLst/>
              <a:cxnLst/>
              <a:rect l="l" t="t" r="r" b="b"/>
              <a:pathLst>
                <a:path w="434" h="1235" extrusionOk="0">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182;p26">
              <a:extLst>
                <a:ext uri="{FF2B5EF4-FFF2-40B4-BE49-F238E27FC236}">
                  <a16:creationId xmlns:a16="http://schemas.microsoft.com/office/drawing/2014/main" id="{DF69F842-8AA4-047A-ECD4-C21CB05BB4E0}"/>
                </a:ext>
              </a:extLst>
            </p:cNvPr>
            <p:cNvSpPr/>
            <p:nvPr/>
          </p:nvSpPr>
          <p:spPr>
            <a:xfrm>
              <a:off x="2527800" y="2638175"/>
              <a:ext cx="10875" cy="31700"/>
            </a:xfrm>
            <a:custGeom>
              <a:avLst/>
              <a:gdLst/>
              <a:ahLst/>
              <a:cxnLst/>
              <a:rect l="l" t="t" r="r" b="b"/>
              <a:pathLst>
                <a:path w="435" h="1268" extrusionOk="0">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83;p26">
              <a:extLst>
                <a:ext uri="{FF2B5EF4-FFF2-40B4-BE49-F238E27FC236}">
                  <a16:creationId xmlns:a16="http://schemas.microsoft.com/office/drawing/2014/main" id="{3385C4F4-C528-9CFD-A8AC-936A5E997F9F}"/>
                </a:ext>
              </a:extLst>
            </p:cNvPr>
            <p:cNvSpPr/>
            <p:nvPr/>
          </p:nvSpPr>
          <p:spPr>
            <a:xfrm>
              <a:off x="2501125" y="2684025"/>
              <a:ext cx="10875" cy="32550"/>
            </a:xfrm>
            <a:custGeom>
              <a:avLst/>
              <a:gdLst/>
              <a:ahLst/>
              <a:cxnLst/>
              <a:rect l="l" t="t" r="r" b="b"/>
              <a:pathLst>
                <a:path w="435" h="1302" extrusionOk="0">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84;p26">
              <a:extLst>
                <a:ext uri="{FF2B5EF4-FFF2-40B4-BE49-F238E27FC236}">
                  <a16:creationId xmlns:a16="http://schemas.microsoft.com/office/drawing/2014/main" id="{D3369402-1C02-DB1F-D4E5-065A98397C9B}"/>
                </a:ext>
              </a:extLst>
            </p:cNvPr>
            <p:cNvSpPr/>
            <p:nvPr/>
          </p:nvSpPr>
          <p:spPr>
            <a:xfrm>
              <a:off x="2514475" y="2677350"/>
              <a:ext cx="10850" cy="30900"/>
            </a:xfrm>
            <a:custGeom>
              <a:avLst/>
              <a:gdLst/>
              <a:ahLst/>
              <a:cxnLst/>
              <a:rect l="l" t="t" r="r" b="b"/>
              <a:pathLst>
                <a:path w="434" h="1236" extrusionOk="0">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185;p26">
              <a:extLst>
                <a:ext uri="{FF2B5EF4-FFF2-40B4-BE49-F238E27FC236}">
                  <a16:creationId xmlns:a16="http://schemas.microsoft.com/office/drawing/2014/main" id="{F5528805-B344-FD33-143F-B7F4A11A5C5C}"/>
                </a:ext>
              </a:extLst>
            </p:cNvPr>
            <p:cNvSpPr/>
            <p:nvPr/>
          </p:nvSpPr>
          <p:spPr>
            <a:xfrm>
              <a:off x="2527800" y="2669025"/>
              <a:ext cx="10875" cy="31700"/>
            </a:xfrm>
            <a:custGeom>
              <a:avLst/>
              <a:gdLst/>
              <a:ahLst/>
              <a:cxnLst/>
              <a:rect l="l" t="t" r="r" b="b"/>
              <a:pathLst>
                <a:path w="435" h="1268" extrusionOk="0">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186;p26">
              <a:extLst>
                <a:ext uri="{FF2B5EF4-FFF2-40B4-BE49-F238E27FC236}">
                  <a16:creationId xmlns:a16="http://schemas.microsoft.com/office/drawing/2014/main" id="{2A9AD56E-051E-93DE-A2FF-D480101CEE18}"/>
                </a:ext>
              </a:extLst>
            </p:cNvPr>
            <p:cNvSpPr/>
            <p:nvPr/>
          </p:nvSpPr>
          <p:spPr>
            <a:xfrm>
              <a:off x="2501950" y="2764300"/>
              <a:ext cx="12325" cy="28500"/>
            </a:xfrm>
            <a:custGeom>
              <a:avLst/>
              <a:gdLst/>
              <a:ahLst/>
              <a:cxnLst/>
              <a:rect l="l" t="t" r="r" b="b"/>
              <a:pathLst>
                <a:path w="493" h="1140" extrusionOk="0">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187;p26">
              <a:extLst>
                <a:ext uri="{FF2B5EF4-FFF2-40B4-BE49-F238E27FC236}">
                  <a16:creationId xmlns:a16="http://schemas.microsoft.com/office/drawing/2014/main" id="{0FFC4A1E-58DD-D061-C8DF-B7DE28974E83}"/>
                </a:ext>
              </a:extLst>
            </p:cNvPr>
            <p:cNvSpPr/>
            <p:nvPr/>
          </p:nvSpPr>
          <p:spPr>
            <a:xfrm>
              <a:off x="2506125" y="2769925"/>
              <a:ext cx="16700" cy="15350"/>
            </a:xfrm>
            <a:custGeom>
              <a:avLst/>
              <a:gdLst/>
              <a:ahLst/>
              <a:cxnLst/>
              <a:rect l="l" t="t" r="r" b="b"/>
              <a:pathLst>
                <a:path w="668" h="614" extrusionOk="0">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88;p26">
              <a:extLst>
                <a:ext uri="{FF2B5EF4-FFF2-40B4-BE49-F238E27FC236}">
                  <a16:creationId xmlns:a16="http://schemas.microsoft.com/office/drawing/2014/main" id="{319BB6E0-21B1-7B60-50D6-5B6A693C97AB}"/>
                </a:ext>
              </a:extLst>
            </p:cNvPr>
            <p:cNvSpPr/>
            <p:nvPr/>
          </p:nvSpPr>
          <p:spPr>
            <a:xfrm>
              <a:off x="2525300" y="2765750"/>
              <a:ext cx="5025" cy="9200"/>
            </a:xfrm>
            <a:custGeom>
              <a:avLst/>
              <a:gdLst/>
              <a:ahLst/>
              <a:cxnLst/>
              <a:rect l="l" t="t" r="r" b="b"/>
              <a:pathLst>
                <a:path w="201" h="368" extrusionOk="0">
                  <a:moveTo>
                    <a:pt x="201" y="1"/>
                  </a:moveTo>
                  <a:lnTo>
                    <a:pt x="1" y="101"/>
                  </a:lnTo>
                  <a:lnTo>
                    <a:pt x="1" y="368"/>
                  </a:lnTo>
                  <a:lnTo>
                    <a:pt x="201" y="268"/>
                  </a:lnTo>
                  <a:lnTo>
                    <a:pt x="201" y="1"/>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89;p26">
              <a:extLst>
                <a:ext uri="{FF2B5EF4-FFF2-40B4-BE49-F238E27FC236}">
                  <a16:creationId xmlns:a16="http://schemas.microsoft.com/office/drawing/2014/main" id="{EB08D575-820C-395C-6F4E-E924A29D0868}"/>
                </a:ext>
              </a:extLst>
            </p:cNvPr>
            <p:cNvSpPr/>
            <p:nvPr/>
          </p:nvSpPr>
          <p:spPr>
            <a:xfrm>
              <a:off x="2532825" y="2758750"/>
              <a:ext cx="10850" cy="32350"/>
            </a:xfrm>
            <a:custGeom>
              <a:avLst/>
              <a:gdLst/>
              <a:ahLst/>
              <a:cxnLst/>
              <a:rect l="l" t="t" r="r" b="b"/>
              <a:pathLst>
                <a:path w="434" h="1294" extrusionOk="0">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90;p26">
              <a:extLst>
                <a:ext uri="{FF2B5EF4-FFF2-40B4-BE49-F238E27FC236}">
                  <a16:creationId xmlns:a16="http://schemas.microsoft.com/office/drawing/2014/main" id="{76E073BE-601A-33E2-75B6-474B3319DB46}"/>
                </a:ext>
              </a:extLst>
            </p:cNvPr>
            <p:cNvSpPr/>
            <p:nvPr/>
          </p:nvSpPr>
          <p:spPr>
            <a:xfrm>
              <a:off x="2500300" y="2846675"/>
              <a:ext cx="34825" cy="62550"/>
            </a:xfrm>
            <a:custGeom>
              <a:avLst/>
              <a:gdLst/>
              <a:ahLst/>
              <a:cxnLst/>
              <a:rect l="l" t="t" r="r" b="b"/>
              <a:pathLst>
                <a:path w="1393" h="2502" extrusionOk="0">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91;p26">
              <a:extLst>
                <a:ext uri="{FF2B5EF4-FFF2-40B4-BE49-F238E27FC236}">
                  <a16:creationId xmlns:a16="http://schemas.microsoft.com/office/drawing/2014/main" id="{BBBA3C72-6858-1D6B-EFC6-9E7B1F77E19F}"/>
                </a:ext>
              </a:extLst>
            </p:cNvPr>
            <p:cNvSpPr/>
            <p:nvPr/>
          </p:nvSpPr>
          <p:spPr>
            <a:xfrm>
              <a:off x="2511975" y="2907525"/>
              <a:ext cx="11700" cy="16700"/>
            </a:xfrm>
            <a:custGeom>
              <a:avLst/>
              <a:gdLst/>
              <a:ahLst/>
              <a:cxnLst/>
              <a:rect l="l" t="t" r="r" b="b"/>
              <a:pathLst>
                <a:path w="468" h="668" extrusionOk="0">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92;p26">
              <a:extLst>
                <a:ext uri="{FF2B5EF4-FFF2-40B4-BE49-F238E27FC236}">
                  <a16:creationId xmlns:a16="http://schemas.microsoft.com/office/drawing/2014/main" id="{1E50A152-C5C3-A62C-A377-261DB6DDED33}"/>
                </a:ext>
              </a:extLst>
            </p:cNvPr>
            <p:cNvSpPr/>
            <p:nvPr/>
          </p:nvSpPr>
          <p:spPr>
            <a:xfrm>
              <a:off x="2501125" y="2641900"/>
              <a:ext cx="43550" cy="77725"/>
            </a:xfrm>
            <a:custGeom>
              <a:avLst/>
              <a:gdLst/>
              <a:ahLst/>
              <a:cxnLst/>
              <a:rect l="l" t="t" r="r" b="b"/>
              <a:pathLst>
                <a:path w="1742" h="3109" extrusionOk="0">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93;p26">
              <a:extLst>
                <a:ext uri="{FF2B5EF4-FFF2-40B4-BE49-F238E27FC236}">
                  <a16:creationId xmlns:a16="http://schemas.microsoft.com/office/drawing/2014/main" id="{664348F4-AA66-0628-CA29-CA3970828625}"/>
                </a:ext>
              </a:extLst>
            </p:cNvPr>
            <p:cNvSpPr/>
            <p:nvPr/>
          </p:nvSpPr>
          <p:spPr>
            <a:xfrm>
              <a:off x="2501125" y="2957975"/>
              <a:ext cx="43550" cy="78325"/>
            </a:xfrm>
            <a:custGeom>
              <a:avLst/>
              <a:gdLst/>
              <a:ahLst/>
              <a:cxnLst/>
              <a:rect l="l" t="t" r="r" b="b"/>
              <a:pathLst>
                <a:path w="1742" h="3133" extrusionOk="0">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94;p26">
              <a:extLst>
                <a:ext uri="{FF2B5EF4-FFF2-40B4-BE49-F238E27FC236}">
                  <a16:creationId xmlns:a16="http://schemas.microsoft.com/office/drawing/2014/main" id="{B34BA0D4-EAF8-3C53-DE0A-875F67D71058}"/>
                </a:ext>
              </a:extLst>
            </p:cNvPr>
            <p:cNvSpPr/>
            <p:nvPr/>
          </p:nvSpPr>
          <p:spPr>
            <a:xfrm>
              <a:off x="2516125" y="3069800"/>
              <a:ext cx="16725" cy="27400"/>
            </a:xfrm>
            <a:custGeom>
              <a:avLst/>
              <a:gdLst/>
              <a:ahLst/>
              <a:cxnLst/>
              <a:rect l="l" t="t" r="r" b="b"/>
              <a:pathLst>
                <a:path w="669" h="1096" extrusionOk="0">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95;p26">
              <a:extLst>
                <a:ext uri="{FF2B5EF4-FFF2-40B4-BE49-F238E27FC236}">
                  <a16:creationId xmlns:a16="http://schemas.microsoft.com/office/drawing/2014/main" id="{7618A1D3-A1A4-9CF5-9E5D-43A41D3046C5}"/>
                </a:ext>
              </a:extLst>
            </p:cNvPr>
            <p:cNvSpPr/>
            <p:nvPr/>
          </p:nvSpPr>
          <p:spPr>
            <a:xfrm>
              <a:off x="2535325" y="3075350"/>
              <a:ext cx="11700" cy="17950"/>
            </a:xfrm>
            <a:custGeom>
              <a:avLst/>
              <a:gdLst/>
              <a:ahLst/>
              <a:cxnLst/>
              <a:rect l="l" t="t" r="r" b="b"/>
              <a:pathLst>
                <a:path w="468" h="718" extrusionOk="0">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196;p26">
              <a:extLst>
                <a:ext uri="{FF2B5EF4-FFF2-40B4-BE49-F238E27FC236}">
                  <a16:creationId xmlns:a16="http://schemas.microsoft.com/office/drawing/2014/main" id="{CA0021AA-8B15-8843-D7BC-460AB6FA8249}"/>
                </a:ext>
              </a:extLst>
            </p:cNvPr>
            <p:cNvSpPr/>
            <p:nvPr/>
          </p:nvSpPr>
          <p:spPr>
            <a:xfrm>
              <a:off x="2514475" y="3097500"/>
              <a:ext cx="19200" cy="42725"/>
            </a:xfrm>
            <a:custGeom>
              <a:avLst/>
              <a:gdLst/>
              <a:ahLst/>
              <a:cxnLst/>
              <a:rect l="l" t="t" r="r" b="b"/>
              <a:pathLst>
                <a:path w="768" h="1709" extrusionOk="0">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197;p26">
              <a:extLst>
                <a:ext uri="{FF2B5EF4-FFF2-40B4-BE49-F238E27FC236}">
                  <a16:creationId xmlns:a16="http://schemas.microsoft.com/office/drawing/2014/main" id="{776CC6F4-847B-1D19-3846-A77C1E9B179C}"/>
                </a:ext>
              </a:extLst>
            </p:cNvPr>
            <p:cNvSpPr/>
            <p:nvPr/>
          </p:nvSpPr>
          <p:spPr>
            <a:xfrm>
              <a:off x="2536975" y="3095325"/>
              <a:ext cx="10050" cy="32375"/>
            </a:xfrm>
            <a:custGeom>
              <a:avLst/>
              <a:gdLst/>
              <a:ahLst/>
              <a:cxnLst/>
              <a:rect l="l" t="t" r="r" b="b"/>
              <a:pathLst>
                <a:path w="402" h="1295" extrusionOk="0">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198;p26">
              <a:extLst>
                <a:ext uri="{FF2B5EF4-FFF2-40B4-BE49-F238E27FC236}">
                  <a16:creationId xmlns:a16="http://schemas.microsoft.com/office/drawing/2014/main" id="{5B79785F-C84F-1492-F0F9-271C19742C89}"/>
                </a:ext>
              </a:extLst>
            </p:cNvPr>
            <p:cNvSpPr/>
            <p:nvPr/>
          </p:nvSpPr>
          <p:spPr>
            <a:xfrm>
              <a:off x="2501125" y="3094650"/>
              <a:ext cx="11700" cy="18575"/>
            </a:xfrm>
            <a:custGeom>
              <a:avLst/>
              <a:gdLst/>
              <a:ahLst/>
              <a:cxnLst/>
              <a:rect l="l" t="t" r="r" b="b"/>
              <a:pathLst>
                <a:path w="468" h="743" extrusionOk="0">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199;p26">
              <a:extLst>
                <a:ext uri="{FF2B5EF4-FFF2-40B4-BE49-F238E27FC236}">
                  <a16:creationId xmlns:a16="http://schemas.microsoft.com/office/drawing/2014/main" id="{096F691C-65A2-6D68-BA07-C8DBD7E5800D}"/>
                </a:ext>
              </a:extLst>
            </p:cNvPr>
            <p:cNvSpPr/>
            <p:nvPr/>
          </p:nvSpPr>
          <p:spPr>
            <a:xfrm>
              <a:off x="2501125" y="3113500"/>
              <a:ext cx="10875" cy="34225"/>
            </a:xfrm>
            <a:custGeom>
              <a:avLst/>
              <a:gdLst/>
              <a:ahLst/>
              <a:cxnLst/>
              <a:rect l="l" t="t" r="r" b="b"/>
              <a:pathLst>
                <a:path w="435" h="1369" extrusionOk="0">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200;p26">
              <a:extLst>
                <a:ext uri="{FF2B5EF4-FFF2-40B4-BE49-F238E27FC236}">
                  <a16:creationId xmlns:a16="http://schemas.microsoft.com/office/drawing/2014/main" id="{E3CE5EBB-E0C4-F3C1-AFB3-D48D675693BD}"/>
                </a:ext>
              </a:extLst>
            </p:cNvPr>
            <p:cNvSpPr/>
            <p:nvPr/>
          </p:nvSpPr>
          <p:spPr>
            <a:xfrm>
              <a:off x="2586175" y="2488250"/>
              <a:ext cx="254375" cy="161425"/>
            </a:xfrm>
            <a:custGeom>
              <a:avLst/>
              <a:gdLst/>
              <a:ahLst/>
              <a:cxnLst/>
              <a:rect l="l" t="t" r="r" b="b"/>
              <a:pathLst>
                <a:path w="10175" h="6457" extrusionOk="0">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201;p26">
              <a:extLst>
                <a:ext uri="{FF2B5EF4-FFF2-40B4-BE49-F238E27FC236}">
                  <a16:creationId xmlns:a16="http://schemas.microsoft.com/office/drawing/2014/main" id="{E41C0516-EFDE-0FE9-E99E-A185D4639E08}"/>
                </a:ext>
              </a:extLst>
            </p:cNvPr>
            <p:cNvSpPr/>
            <p:nvPr/>
          </p:nvSpPr>
          <p:spPr>
            <a:xfrm>
              <a:off x="2586175" y="2597500"/>
              <a:ext cx="254375" cy="161400"/>
            </a:xfrm>
            <a:custGeom>
              <a:avLst/>
              <a:gdLst/>
              <a:ahLst/>
              <a:cxnLst/>
              <a:rect l="l" t="t" r="r" b="b"/>
              <a:pathLst>
                <a:path w="10175" h="6456" extrusionOk="0">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8" name="Google Shape;202;p26">
              <a:extLst>
                <a:ext uri="{FF2B5EF4-FFF2-40B4-BE49-F238E27FC236}">
                  <a16:creationId xmlns:a16="http://schemas.microsoft.com/office/drawing/2014/main" id="{2D0C8419-D380-EBCD-44BC-F63CFAEAF9AE}"/>
                </a:ext>
              </a:extLst>
            </p:cNvPr>
            <p:cNvSpPr/>
            <p:nvPr/>
          </p:nvSpPr>
          <p:spPr>
            <a:xfrm>
              <a:off x="2586175" y="2707000"/>
              <a:ext cx="254375" cy="160900"/>
            </a:xfrm>
            <a:custGeom>
              <a:avLst/>
              <a:gdLst/>
              <a:ahLst/>
              <a:cxnLst/>
              <a:rect l="l" t="t" r="r" b="b"/>
              <a:pathLst>
                <a:path w="10175" h="6436" extrusionOk="0">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9" name="Google Shape;203;p26">
              <a:extLst>
                <a:ext uri="{FF2B5EF4-FFF2-40B4-BE49-F238E27FC236}">
                  <a16:creationId xmlns:a16="http://schemas.microsoft.com/office/drawing/2014/main" id="{B7B1111D-1735-C138-C0E8-BB0A089ACD29}"/>
                </a:ext>
              </a:extLst>
            </p:cNvPr>
            <p:cNvSpPr/>
            <p:nvPr/>
          </p:nvSpPr>
          <p:spPr>
            <a:xfrm>
              <a:off x="2586175" y="2815425"/>
              <a:ext cx="254375" cy="161150"/>
            </a:xfrm>
            <a:custGeom>
              <a:avLst/>
              <a:gdLst/>
              <a:ahLst/>
              <a:cxnLst/>
              <a:rect l="l" t="t" r="r" b="b"/>
              <a:pathLst>
                <a:path w="10175" h="6446" extrusionOk="0">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0" name="Google Shape;204;p26">
              <a:extLst>
                <a:ext uri="{FF2B5EF4-FFF2-40B4-BE49-F238E27FC236}">
                  <a16:creationId xmlns:a16="http://schemas.microsoft.com/office/drawing/2014/main" id="{1C684A8B-D23A-DB58-69F9-D5B298C8168C}"/>
                </a:ext>
              </a:extLst>
            </p:cNvPr>
            <p:cNvSpPr/>
            <p:nvPr/>
          </p:nvSpPr>
          <p:spPr>
            <a:xfrm>
              <a:off x="2586175" y="2924400"/>
              <a:ext cx="254375" cy="161425"/>
            </a:xfrm>
            <a:custGeom>
              <a:avLst/>
              <a:gdLst/>
              <a:ahLst/>
              <a:cxnLst/>
              <a:rect l="l" t="t" r="r" b="b"/>
              <a:pathLst>
                <a:path w="10175" h="6457" extrusionOk="0">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1" name="Google Shape;205;p26">
              <a:extLst>
                <a:ext uri="{FF2B5EF4-FFF2-40B4-BE49-F238E27FC236}">
                  <a16:creationId xmlns:a16="http://schemas.microsoft.com/office/drawing/2014/main" id="{4BA7D040-FD92-CD90-99B5-9407A7D06557}"/>
                </a:ext>
              </a:extLst>
            </p:cNvPr>
            <p:cNvSpPr/>
            <p:nvPr/>
          </p:nvSpPr>
          <p:spPr>
            <a:xfrm>
              <a:off x="2628725" y="3013250"/>
              <a:ext cx="254375" cy="161525"/>
            </a:xfrm>
            <a:custGeom>
              <a:avLst/>
              <a:gdLst/>
              <a:ahLst/>
              <a:cxnLst/>
              <a:rect l="l" t="t" r="r" b="b"/>
              <a:pathLst>
                <a:path w="10175" h="6461" extrusionOk="0">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3" name="Google Shape;206;p26">
              <a:extLst>
                <a:ext uri="{FF2B5EF4-FFF2-40B4-BE49-F238E27FC236}">
                  <a16:creationId xmlns:a16="http://schemas.microsoft.com/office/drawing/2014/main" id="{2AA36D5A-2A06-D661-92E1-2A7BD05CE9EA}"/>
                </a:ext>
              </a:extLst>
            </p:cNvPr>
            <p:cNvSpPr/>
            <p:nvPr/>
          </p:nvSpPr>
          <p:spPr>
            <a:xfrm>
              <a:off x="2628725" y="3087025"/>
              <a:ext cx="254375" cy="161400"/>
            </a:xfrm>
            <a:custGeom>
              <a:avLst/>
              <a:gdLst/>
              <a:ahLst/>
              <a:cxnLst/>
              <a:rect l="l" t="t" r="r" b="b"/>
              <a:pathLst>
                <a:path w="10175" h="6456" extrusionOk="0">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4" name="Google Shape;207;p26">
              <a:extLst>
                <a:ext uri="{FF2B5EF4-FFF2-40B4-BE49-F238E27FC236}">
                  <a16:creationId xmlns:a16="http://schemas.microsoft.com/office/drawing/2014/main" id="{91324868-F05F-499E-8D49-2F670C65DDF6}"/>
                </a:ext>
              </a:extLst>
            </p:cNvPr>
            <p:cNvSpPr/>
            <p:nvPr/>
          </p:nvSpPr>
          <p:spPr>
            <a:xfrm>
              <a:off x="2628725" y="3160400"/>
              <a:ext cx="254375" cy="161425"/>
            </a:xfrm>
            <a:custGeom>
              <a:avLst/>
              <a:gdLst/>
              <a:ahLst/>
              <a:cxnLst/>
              <a:rect l="l" t="t" r="r" b="b"/>
              <a:pathLst>
                <a:path w="10175" h="6457" extrusionOk="0">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5" name="Google Shape;208;p26">
              <a:extLst>
                <a:ext uri="{FF2B5EF4-FFF2-40B4-BE49-F238E27FC236}">
                  <a16:creationId xmlns:a16="http://schemas.microsoft.com/office/drawing/2014/main" id="{82C1AE2C-5A3E-FE21-3B85-FB984AF22444}"/>
                </a:ext>
              </a:extLst>
            </p:cNvPr>
            <p:cNvSpPr/>
            <p:nvPr/>
          </p:nvSpPr>
          <p:spPr>
            <a:xfrm>
              <a:off x="2673750" y="3207375"/>
              <a:ext cx="254375" cy="161150"/>
            </a:xfrm>
            <a:custGeom>
              <a:avLst/>
              <a:gdLst/>
              <a:ahLst/>
              <a:cxnLst/>
              <a:rect l="l" t="t" r="r" b="b"/>
              <a:pathLst>
                <a:path w="10175" h="6446" extrusionOk="0">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6" name="Google Shape;209;p26">
              <a:extLst>
                <a:ext uri="{FF2B5EF4-FFF2-40B4-BE49-F238E27FC236}">
                  <a16:creationId xmlns:a16="http://schemas.microsoft.com/office/drawing/2014/main" id="{4C25F262-D83F-57EF-EDB8-DC9735228185}"/>
                </a:ext>
              </a:extLst>
            </p:cNvPr>
            <p:cNvSpPr/>
            <p:nvPr/>
          </p:nvSpPr>
          <p:spPr>
            <a:xfrm>
              <a:off x="2628725" y="3357625"/>
              <a:ext cx="21700" cy="49525"/>
            </a:xfrm>
            <a:custGeom>
              <a:avLst/>
              <a:gdLst/>
              <a:ahLst/>
              <a:cxnLst/>
              <a:rect l="l" t="t" r="r" b="b"/>
              <a:pathLst>
                <a:path w="868" h="1981" extrusionOk="0">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7" name="Google Shape;210;p26">
              <a:extLst>
                <a:ext uri="{FF2B5EF4-FFF2-40B4-BE49-F238E27FC236}">
                  <a16:creationId xmlns:a16="http://schemas.microsoft.com/office/drawing/2014/main" id="{F5328774-7123-35AD-03FA-D5B7F0AE22EB}"/>
                </a:ext>
              </a:extLst>
            </p:cNvPr>
            <p:cNvSpPr/>
            <p:nvPr/>
          </p:nvSpPr>
          <p:spPr>
            <a:xfrm>
              <a:off x="2673750" y="3280475"/>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8" name="Google Shape;211;p26">
              <a:extLst>
                <a:ext uri="{FF2B5EF4-FFF2-40B4-BE49-F238E27FC236}">
                  <a16:creationId xmlns:a16="http://schemas.microsoft.com/office/drawing/2014/main" id="{568D9D68-6B58-D2DA-C7A4-D56ADD778584}"/>
                </a:ext>
              </a:extLst>
            </p:cNvPr>
            <p:cNvSpPr/>
            <p:nvPr/>
          </p:nvSpPr>
          <p:spPr>
            <a:xfrm>
              <a:off x="2628725" y="3431075"/>
              <a:ext cx="21700" cy="49450"/>
            </a:xfrm>
            <a:custGeom>
              <a:avLst/>
              <a:gdLst/>
              <a:ahLst/>
              <a:cxnLst/>
              <a:rect l="l" t="t" r="r" b="b"/>
              <a:pathLst>
                <a:path w="868" h="1978" extrusionOk="0">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9" name="Google Shape;212;p26">
              <a:extLst>
                <a:ext uri="{FF2B5EF4-FFF2-40B4-BE49-F238E27FC236}">
                  <a16:creationId xmlns:a16="http://schemas.microsoft.com/office/drawing/2014/main" id="{294B8DFF-467E-680D-2E14-51F3C3A9F8A6}"/>
                </a:ext>
              </a:extLst>
            </p:cNvPr>
            <p:cNvSpPr/>
            <p:nvPr/>
          </p:nvSpPr>
          <p:spPr>
            <a:xfrm>
              <a:off x="2673750" y="3353875"/>
              <a:ext cx="254375" cy="161400"/>
            </a:xfrm>
            <a:custGeom>
              <a:avLst/>
              <a:gdLst/>
              <a:ahLst/>
              <a:cxnLst/>
              <a:rect l="l" t="t" r="r" b="b"/>
              <a:pathLst>
                <a:path w="10175" h="6456" extrusionOk="0">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0" name="Google Shape;213;p26">
              <a:extLst>
                <a:ext uri="{FF2B5EF4-FFF2-40B4-BE49-F238E27FC236}">
                  <a16:creationId xmlns:a16="http://schemas.microsoft.com/office/drawing/2014/main" id="{2A17B012-9BA0-8570-2DA0-1DC6085B06EA}"/>
                </a:ext>
              </a:extLst>
            </p:cNvPr>
            <p:cNvSpPr/>
            <p:nvPr/>
          </p:nvSpPr>
          <p:spPr>
            <a:xfrm>
              <a:off x="2628725" y="3504625"/>
              <a:ext cx="21700" cy="49300"/>
            </a:xfrm>
            <a:custGeom>
              <a:avLst/>
              <a:gdLst/>
              <a:ahLst/>
              <a:cxnLst/>
              <a:rect l="l" t="t" r="r" b="b"/>
              <a:pathLst>
                <a:path w="868" h="1972" extrusionOk="0">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1" name="Google Shape;214;p26">
              <a:extLst>
                <a:ext uri="{FF2B5EF4-FFF2-40B4-BE49-F238E27FC236}">
                  <a16:creationId xmlns:a16="http://schemas.microsoft.com/office/drawing/2014/main" id="{9EF76A02-0786-8D8B-375A-F2BFBAB9C190}"/>
                </a:ext>
              </a:extLst>
            </p:cNvPr>
            <p:cNvSpPr/>
            <p:nvPr/>
          </p:nvSpPr>
          <p:spPr>
            <a:xfrm>
              <a:off x="2673750" y="3427250"/>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2" name="Google Shape;215;p26">
              <a:extLst>
                <a:ext uri="{FF2B5EF4-FFF2-40B4-BE49-F238E27FC236}">
                  <a16:creationId xmlns:a16="http://schemas.microsoft.com/office/drawing/2014/main" id="{001A4709-B3D7-FC32-86AA-2ED96894950F}"/>
                </a:ext>
              </a:extLst>
            </p:cNvPr>
            <p:cNvSpPr/>
            <p:nvPr/>
          </p:nvSpPr>
          <p:spPr>
            <a:xfrm>
              <a:off x="2628725" y="3577775"/>
              <a:ext cx="21700" cy="49575"/>
            </a:xfrm>
            <a:custGeom>
              <a:avLst/>
              <a:gdLst/>
              <a:ahLst/>
              <a:cxnLst/>
              <a:rect l="l" t="t" r="r" b="b"/>
              <a:pathLst>
                <a:path w="868" h="1983" extrusionOk="0">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3" name="Google Shape;216;p26">
              <a:extLst>
                <a:ext uri="{FF2B5EF4-FFF2-40B4-BE49-F238E27FC236}">
                  <a16:creationId xmlns:a16="http://schemas.microsoft.com/office/drawing/2014/main" id="{9FFEA4C0-6EEA-8CAA-829A-678113653CA2}"/>
                </a:ext>
              </a:extLst>
            </p:cNvPr>
            <p:cNvSpPr/>
            <p:nvPr/>
          </p:nvSpPr>
          <p:spPr>
            <a:xfrm>
              <a:off x="2673750" y="3501475"/>
              <a:ext cx="254375" cy="161150"/>
            </a:xfrm>
            <a:custGeom>
              <a:avLst/>
              <a:gdLst/>
              <a:ahLst/>
              <a:cxnLst/>
              <a:rect l="l" t="t" r="r" b="b"/>
              <a:pathLst>
                <a:path w="10175" h="6446" extrusionOk="0">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4" name="Google Shape;217;p26">
              <a:extLst>
                <a:ext uri="{FF2B5EF4-FFF2-40B4-BE49-F238E27FC236}">
                  <a16:creationId xmlns:a16="http://schemas.microsoft.com/office/drawing/2014/main" id="{BFD0329E-6EF4-233E-34C9-9400692C5AED}"/>
                </a:ext>
              </a:extLst>
            </p:cNvPr>
            <p:cNvSpPr/>
            <p:nvPr/>
          </p:nvSpPr>
          <p:spPr>
            <a:xfrm>
              <a:off x="2628725" y="3650550"/>
              <a:ext cx="21700" cy="49650"/>
            </a:xfrm>
            <a:custGeom>
              <a:avLst/>
              <a:gdLst/>
              <a:ahLst/>
              <a:cxnLst/>
              <a:rect l="l" t="t" r="r" b="b"/>
              <a:pathLst>
                <a:path w="868" h="1986" extrusionOk="0">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5" name="Google Shape;218;p26">
              <a:extLst>
                <a:ext uri="{FF2B5EF4-FFF2-40B4-BE49-F238E27FC236}">
                  <a16:creationId xmlns:a16="http://schemas.microsoft.com/office/drawing/2014/main" id="{D9ED9AE6-63E8-B1A8-6A02-54FCB1E8C404}"/>
                </a:ext>
              </a:extLst>
            </p:cNvPr>
            <p:cNvSpPr/>
            <p:nvPr/>
          </p:nvSpPr>
          <p:spPr>
            <a:xfrm>
              <a:off x="2673750" y="3574025"/>
              <a:ext cx="254375" cy="161425"/>
            </a:xfrm>
            <a:custGeom>
              <a:avLst/>
              <a:gdLst/>
              <a:ahLst/>
              <a:cxnLst/>
              <a:rect l="l" t="t" r="r" b="b"/>
              <a:pathLst>
                <a:path w="10175" h="6457" extrusionOk="0">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6" name="Google Shape;219;p26">
              <a:extLst>
                <a:ext uri="{FF2B5EF4-FFF2-40B4-BE49-F238E27FC236}">
                  <a16:creationId xmlns:a16="http://schemas.microsoft.com/office/drawing/2014/main" id="{AAEF5719-9FCA-0A15-58D4-0E9964DAFE70}"/>
                </a:ext>
              </a:extLst>
            </p:cNvPr>
            <p:cNvSpPr/>
            <p:nvPr/>
          </p:nvSpPr>
          <p:spPr>
            <a:xfrm>
              <a:off x="2628725" y="3724550"/>
              <a:ext cx="21700" cy="49175"/>
            </a:xfrm>
            <a:custGeom>
              <a:avLst/>
              <a:gdLst/>
              <a:ahLst/>
              <a:cxnLst/>
              <a:rect l="l" t="t" r="r" b="b"/>
              <a:pathLst>
                <a:path w="868" h="1967" extrusionOk="0">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7" name="Google Shape;220;p26">
              <a:extLst>
                <a:ext uri="{FF2B5EF4-FFF2-40B4-BE49-F238E27FC236}">
                  <a16:creationId xmlns:a16="http://schemas.microsoft.com/office/drawing/2014/main" id="{DA28A9DC-A862-6D6F-7C31-EDAF168FEBB9}"/>
                </a:ext>
              </a:extLst>
            </p:cNvPr>
            <p:cNvSpPr/>
            <p:nvPr/>
          </p:nvSpPr>
          <p:spPr>
            <a:xfrm>
              <a:off x="2673750" y="3647050"/>
              <a:ext cx="254375" cy="161475"/>
            </a:xfrm>
            <a:custGeom>
              <a:avLst/>
              <a:gdLst/>
              <a:ahLst/>
              <a:cxnLst/>
              <a:rect l="l" t="t" r="r" b="b"/>
              <a:pathLst>
                <a:path w="10175" h="6459" extrusionOk="0">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8" name="Google Shape;221;p26">
              <a:extLst>
                <a:ext uri="{FF2B5EF4-FFF2-40B4-BE49-F238E27FC236}">
                  <a16:creationId xmlns:a16="http://schemas.microsoft.com/office/drawing/2014/main" id="{9D04888E-4CF1-A19E-A9FA-43DB61197278}"/>
                </a:ext>
              </a:extLst>
            </p:cNvPr>
            <p:cNvSpPr/>
            <p:nvPr/>
          </p:nvSpPr>
          <p:spPr>
            <a:xfrm>
              <a:off x="2628725" y="3797950"/>
              <a:ext cx="21700" cy="49025"/>
            </a:xfrm>
            <a:custGeom>
              <a:avLst/>
              <a:gdLst/>
              <a:ahLst/>
              <a:cxnLst/>
              <a:rect l="l" t="t" r="r" b="b"/>
              <a:pathLst>
                <a:path w="868" h="1961" extrusionOk="0">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9" name="Google Shape;222;p26">
              <a:extLst>
                <a:ext uri="{FF2B5EF4-FFF2-40B4-BE49-F238E27FC236}">
                  <a16:creationId xmlns:a16="http://schemas.microsoft.com/office/drawing/2014/main" id="{EEF9B348-E557-178A-E5E1-68BC9CCFD879}"/>
                </a:ext>
              </a:extLst>
            </p:cNvPr>
            <p:cNvSpPr/>
            <p:nvPr/>
          </p:nvSpPr>
          <p:spPr>
            <a:xfrm>
              <a:off x="2673750" y="3720800"/>
              <a:ext cx="254375" cy="161425"/>
            </a:xfrm>
            <a:custGeom>
              <a:avLst/>
              <a:gdLst/>
              <a:ahLst/>
              <a:cxnLst/>
              <a:rect l="l" t="t" r="r" b="b"/>
              <a:pathLst>
                <a:path w="10175" h="6457" extrusionOk="0">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0" name="Google Shape;223;p26">
              <a:extLst>
                <a:ext uri="{FF2B5EF4-FFF2-40B4-BE49-F238E27FC236}">
                  <a16:creationId xmlns:a16="http://schemas.microsoft.com/office/drawing/2014/main" id="{49D9B84B-49FD-921A-AB26-D1D7A191A01D}"/>
                </a:ext>
              </a:extLst>
            </p:cNvPr>
            <p:cNvSpPr/>
            <p:nvPr/>
          </p:nvSpPr>
          <p:spPr>
            <a:xfrm>
              <a:off x="2628725" y="3871550"/>
              <a:ext cx="21700" cy="48800"/>
            </a:xfrm>
            <a:custGeom>
              <a:avLst/>
              <a:gdLst/>
              <a:ahLst/>
              <a:cxnLst/>
              <a:rect l="l" t="t" r="r" b="b"/>
              <a:pathLst>
                <a:path w="868" h="1952" extrusionOk="0">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1" name="Google Shape;224;p26">
              <a:extLst>
                <a:ext uri="{FF2B5EF4-FFF2-40B4-BE49-F238E27FC236}">
                  <a16:creationId xmlns:a16="http://schemas.microsoft.com/office/drawing/2014/main" id="{BE577CC9-B56B-5FF1-C507-DF0680B8CE73}"/>
                </a:ext>
              </a:extLst>
            </p:cNvPr>
            <p:cNvSpPr/>
            <p:nvPr/>
          </p:nvSpPr>
          <p:spPr>
            <a:xfrm>
              <a:off x="3136575" y="1656475"/>
              <a:ext cx="783925" cy="662800"/>
            </a:xfrm>
            <a:custGeom>
              <a:avLst/>
              <a:gdLst/>
              <a:ahLst/>
              <a:cxnLst/>
              <a:rect l="l" t="t" r="r" b="b"/>
              <a:pathLst>
                <a:path w="31357" h="26512" extrusionOk="0">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2" name="Google Shape;225;p26">
              <a:extLst>
                <a:ext uri="{FF2B5EF4-FFF2-40B4-BE49-F238E27FC236}">
                  <a16:creationId xmlns:a16="http://schemas.microsoft.com/office/drawing/2014/main" id="{8BF5BC58-1AC9-6BBC-B8DB-948958A35779}"/>
                </a:ext>
              </a:extLst>
            </p:cNvPr>
            <p:cNvSpPr/>
            <p:nvPr/>
          </p:nvSpPr>
          <p:spPr>
            <a:xfrm>
              <a:off x="3212475" y="2151975"/>
              <a:ext cx="10850" cy="29575"/>
            </a:xfrm>
            <a:custGeom>
              <a:avLst/>
              <a:gdLst/>
              <a:ahLst/>
              <a:cxnLst/>
              <a:rect l="l" t="t" r="r" b="b"/>
              <a:pathLst>
                <a:path w="434" h="1183" extrusionOk="0">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3" name="Google Shape;226;p26">
              <a:extLst>
                <a:ext uri="{FF2B5EF4-FFF2-40B4-BE49-F238E27FC236}">
                  <a16:creationId xmlns:a16="http://schemas.microsoft.com/office/drawing/2014/main" id="{E7D916E7-1F49-BF8E-BD92-FD1C57619CFE}"/>
                </a:ext>
              </a:extLst>
            </p:cNvPr>
            <p:cNvSpPr/>
            <p:nvPr/>
          </p:nvSpPr>
          <p:spPr>
            <a:xfrm>
              <a:off x="3226650" y="2144475"/>
              <a:ext cx="13350" cy="27550"/>
            </a:xfrm>
            <a:custGeom>
              <a:avLst/>
              <a:gdLst/>
              <a:ahLst/>
              <a:cxnLst/>
              <a:rect l="l" t="t" r="r" b="b"/>
              <a:pathLst>
                <a:path w="534" h="1102" extrusionOk="0">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4" name="Google Shape;227;p26">
              <a:extLst>
                <a:ext uri="{FF2B5EF4-FFF2-40B4-BE49-F238E27FC236}">
                  <a16:creationId xmlns:a16="http://schemas.microsoft.com/office/drawing/2014/main" id="{F0DF158E-A3B8-885D-EC36-CE3B2C4CA456}"/>
                </a:ext>
              </a:extLst>
            </p:cNvPr>
            <p:cNvSpPr/>
            <p:nvPr/>
          </p:nvSpPr>
          <p:spPr>
            <a:xfrm>
              <a:off x="3241650" y="2131975"/>
              <a:ext cx="17550" cy="32550"/>
            </a:xfrm>
            <a:custGeom>
              <a:avLst/>
              <a:gdLst/>
              <a:ahLst/>
              <a:cxnLst/>
              <a:rect l="l" t="t" r="r" b="b"/>
              <a:pathLst>
                <a:path w="702" h="1302" extrusionOk="0">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5" name="Google Shape;228;p26">
              <a:extLst>
                <a:ext uri="{FF2B5EF4-FFF2-40B4-BE49-F238E27FC236}">
                  <a16:creationId xmlns:a16="http://schemas.microsoft.com/office/drawing/2014/main" id="{ACAB88D9-B0D7-C549-E176-5A058AF2C67E}"/>
                </a:ext>
              </a:extLst>
            </p:cNvPr>
            <p:cNvSpPr/>
            <p:nvPr/>
          </p:nvSpPr>
          <p:spPr>
            <a:xfrm>
              <a:off x="3188275" y="2109450"/>
              <a:ext cx="25875" cy="48400"/>
            </a:xfrm>
            <a:custGeom>
              <a:avLst/>
              <a:gdLst/>
              <a:ahLst/>
              <a:cxnLst/>
              <a:rect l="l" t="t" r="r" b="b"/>
              <a:pathLst>
                <a:path w="1035" h="1936" extrusionOk="0">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6" name="Google Shape;229;p26">
              <a:extLst>
                <a:ext uri="{FF2B5EF4-FFF2-40B4-BE49-F238E27FC236}">
                  <a16:creationId xmlns:a16="http://schemas.microsoft.com/office/drawing/2014/main" id="{394B5F2B-146D-68F7-2627-AF079319BB1A}"/>
                </a:ext>
              </a:extLst>
            </p:cNvPr>
            <p:cNvSpPr/>
            <p:nvPr/>
          </p:nvSpPr>
          <p:spPr>
            <a:xfrm>
              <a:off x="3206625" y="2077775"/>
              <a:ext cx="29225" cy="43375"/>
            </a:xfrm>
            <a:custGeom>
              <a:avLst/>
              <a:gdLst/>
              <a:ahLst/>
              <a:cxnLst/>
              <a:rect l="l" t="t" r="r" b="b"/>
              <a:pathLst>
                <a:path w="1169" h="1735" extrusionOk="0">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7" name="Google Shape;230;p26">
              <a:extLst>
                <a:ext uri="{FF2B5EF4-FFF2-40B4-BE49-F238E27FC236}">
                  <a16:creationId xmlns:a16="http://schemas.microsoft.com/office/drawing/2014/main" id="{3AAF7AB3-4909-5F7C-6281-8A94FE692D18}"/>
                </a:ext>
              </a:extLst>
            </p:cNvPr>
            <p:cNvSpPr/>
            <p:nvPr/>
          </p:nvSpPr>
          <p:spPr>
            <a:xfrm>
              <a:off x="3185775" y="2156975"/>
              <a:ext cx="15050" cy="48400"/>
            </a:xfrm>
            <a:custGeom>
              <a:avLst/>
              <a:gdLst/>
              <a:ahLst/>
              <a:cxnLst/>
              <a:rect l="l" t="t" r="r" b="b"/>
              <a:pathLst>
                <a:path w="602" h="1936" extrusionOk="0">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8" name="Google Shape;231;p26">
              <a:extLst>
                <a:ext uri="{FF2B5EF4-FFF2-40B4-BE49-F238E27FC236}">
                  <a16:creationId xmlns:a16="http://schemas.microsoft.com/office/drawing/2014/main" id="{BAA2180C-ACA7-3AF8-82CA-5B25F1476C7B}"/>
                </a:ext>
              </a:extLst>
            </p:cNvPr>
            <p:cNvSpPr/>
            <p:nvPr/>
          </p:nvSpPr>
          <p:spPr>
            <a:xfrm>
              <a:off x="3188275" y="2072650"/>
              <a:ext cx="97600" cy="162850"/>
            </a:xfrm>
            <a:custGeom>
              <a:avLst/>
              <a:gdLst/>
              <a:ahLst/>
              <a:cxnLst/>
              <a:rect l="l" t="t" r="r" b="b"/>
              <a:pathLst>
                <a:path w="3904" h="6514" extrusionOk="0">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9" name="Google Shape;232;p26">
              <a:extLst>
                <a:ext uri="{FF2B5EF4-FFF2-40B4-BE49-F238E27FC236}">
                  <a16:creationId xmlns:a16="http://schemas.microsoft.com/office/drawing/2014/main" id="{BB51392D-2FCE-E92D-D6E2-4844BEE29C6A}"/>
                </a:ext>
              </a:extLst>
            </p:cNvPr>
            <p:cNvSpPr/>
            <p:nvPr/>
          </p:nvSpPr>
          <p:spPr>
            <a:xfrm>
              <a:off x="3348400" y="1913300"/>
              <a:ext cx="254375" cy="160950"/>
            </a:xfrm>
            <a:custGeom>
              <a:avLst/>
              <a:gdLst/>
              <a:ahLst/>
              <a:cxnLst/>
              <a:rect l="l" t="t" r="r" b="b"/>
              <a:pathLst>
                <a:path w="10175" h="6438" extrusionOk="0">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0" name="Google Shape;233;p26">
              <a:extLst>
                <a:ext uri="{FF2B5EF4-FFF2-40B4-BE49-F238E27FC236}">
                  <a16:creationId xmlns:a16="http://schemas.microsoft.com/office/drawing/2014/main" id="{E897D2E5-D33B-D2F8-9A9A-DC17237F616D}"/>
                </a:ext>
              </a:extLst>
            </p:cNvPr>
            <p:cNvSpPr/>
            <p:nvPr/>
          </p:nvSpPr>
          <p:spPr>
            <a:xfrm>
              <a:off x="3348400" y="1864775"/>
              <a:ext cx="423650" cy="259250"/>
            </a:xfrm>
            <a:custGeom>
              <a:avLst/>
              <a:gdLst/>
              <a:ahLst/>
              <a:cxnLst/>
              <a:rect l="l" t="t" r="r" b="b"/>
              <a:pathLst>
                <a:path w="16946" h="10370" extrusionOk="0">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1" name="Google Shape;234;p26">
              <a:extLst>
                <a:ext uri="{FF2B5EF4-FFF2-40B4-BE49-F238E27FC236}">
                  <a16:creationId xmlns:a16="http://schemas.microsoft.com/office/drawing/2014/main" id="{A464A23D-D8FB-7671-BC32-979CA63F040E}"/>
                </a:ext>
              </a:extLst>
            </p:cNvPr>
            <p:cNvSpPr/>
            <p:nvPr/>
          </p:nvSpPr>
          <p:spPr>
            <a:xfrm>
              <a:off x="3962175" y="1179850"/>
              <a:ext cx="783900" cy="662550"/>
            </a:xfrm>
            <a:custGeom>
              <a:avLst/>
              <a:gdLst/>
              <a:ahLst/>
              <a:cxnLst/>
              <a:rect l="l" t="t" r="r" b="b"/>
              <a:pathLst>
                <a:path w="31356" h="26502" extrusionOk="0">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2" name="Google Shape;235;p26">
              <a:extLst>
                <a:ext uri="{FF2B5EF4-FFF2-40B4-BE49-F238E27FC236}">
                  <a16:creationId xmlns:a16="http://schemas.microsoft.com/office/drawing/2014/main" id="{2F69C3F6-11EC-8FC0-A016-2D4FF3E934C8}"/>
                </a:ext>
              </a:extLst>
            </p:cNvPr>
            <p:cNvSpPr/>
            <p:nvPr/>
          </p:nvSpPr>
          <p:spPr>
            <a:xfrm>
              <a:off x="4043900" y="1672475"/>
              <a:ext cx="13350" cy="28375"/>
            </a:xfrm>
            <a:custGeom>
              <a:avLst/>
              <a:gdLst/>
              <a:ahLst/>
              <a:cxnLst/>
              <a:rect l="l" t="t" r="r" b="b"/>
              <a:pathLst>
                <a:path w="534" h="1135" extrusionOk="0">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3" name="Google Shape;236;p26">
              <a:extLst>
                <a:ext uri="{FF2B5EF4-FFF2-40B4-BE49-F238E27FC236}">
                  <a16:creationId xmlns:a16="http://schemas.microsoft.com/office/drawing/2014/main" id="{7140BFD2-268F-1889-A68B-27573BFE09CD}"/>
                </a:ext>
              </a:extLst>
            </p:cNvPr>
            <p:cNvSpPr/>
            <p:nvPr/>
          </p:nvSpPr>
          <p:spPr>
            <a:xfrm>
              <a:off x="4059725" y="1663300"/>
              <a:ext cx="12550" cy="27550"/>
            </a:xfrm>
            <a:custGeom>
              <a:avLst/>
              <a:gdLst/>
              <a:ahLst/>
              <a:cxnLst/>
              <a:rect l="l" t="t" r="r" b="b"/>
              <a:pathLst>
                <a:path w="502" h="1102" extrusionOk="0">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4" name="Google Shape;237;p26">
              <a:extLst>
                <a:ext uri="{FF2B5EF4-FFF2-40B4-BE49-F238E27FC236}">
                  <a16:creationId xmlns:a16="http://schemas.microsoft.com/office/drawing/2014/main" id="{0DA0D2EC-47FD-6B2B-1C8E-34EE554E5EF2}"/>
                </a:ext>
              </a:extLst>
            </p:cNvPr>
            <p:cNvSpPr/>
            <p:nvPr/>
          </p:nvSpPr>
          <p:spPr>
            <a:xfrm>
              <a:off x="4074750" y="1650800"/>
              <a:ext cx="18375" cy="32550"/>
            </a:xfrm>
            <a:custGeom>
              <a:avLst/>
              <a:gdLst/>
              <a:ahLst/>
              <a:cxnLst/>
              <a:rect l="l" t="t" r="r" b="b"/>
              <a:pathLst>
                <a:path w="735" h="1302" extrusionOk="0">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5" name="Google Shape;238;p26">
              <a:extLst>
                <a:ext uri="{FF2B5EF4-FFF2-40B4-BE49-F238E27FC236}">
                  <a16:creationId xmlns:a16="http://schemas.microsoft.com/office/drawing/2014/main" id="{B077A845-DAEE-CDDC-9E58-FFD15FB3441B}"/>
                </a:ext>
              </a:extLst>
            </p:cNvPr>
            <p:cNvSpPr/>
            <p:nvPr/>
          </p:nvSpPr>
          <p:spPr>
            <a:xfrm>
              <a:off x="4038900" y="1596575"/>
              <a:ext cx="29200" cy="43400"/>
            </a:xfrm>
            <a:custGeom>
              <a:avLst/>
              <a:gdLst/>
              <a:ahLst/>
              <a:cxnLst/>
              <a:rect l="l" t="t" r="r" b="b"/>
              <a:pathLst>
                <a:path w="1168" h="1736" extrusionOk="0">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6" name="Google Shape;239;p26">
              <a:extLst>
                <a:ext uri="{FF2B5EF4-FFF2-40B4-BE49-F238E27FC236}">
                  <a16:creationId xmlns:a16="http://schemas.microsoft.com/office/drawing/2014/main" id="{D5336727-FD4D-7023-B5A3-B8355B77EBEC}"/>
                </a:ext>
              </a:extLst>
            </p:cNvPr>
            <p:cNvSpPr/>
            <p:nvPr/>
          </p:nvSpPr>
          <p:spPr>
            <a:xfrm>
              <a:off x="4018050" y="1591625"/>
              <a:ext cx="100075" cy="163375"/>
            </a:xfrm>
            <a:custGeom>
              <a:avLst/>
              <a:gdLst/>
              <a:ahLst/>
              <a:cxnLst/>
              <a:rect l="l" t="t" r="r" b="b"/>
              <a:pathLst>
                <a:path w="4003" h="6535" extrusionOk="0">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7" name="Google Shape;240;p26">
              <a:extLst>
                <a:ext uri="{FF2B5EF4-FFF2-40B4-BE49-F238E27FC236}">
                  <a16:creationId xmlns:a16="http://schemas.microsoft.com/office/drawing/2014/main" id="{F7DA55E6-A47A-07AB-6AC6-827FCA66F0A1}"/>
                </a:ext>
              </a:extLst>
            </p:cNvPr>
            <p:cNvSpPr/>
            <p:nvPr/>
          </p:nvSpPr>
          <p:spPr>
            <a:xfrm>
              <a:off x="4181500" y="1432500"/>
              <a:ext cx="253525" cy="161400"/>
            </a:xfrm>
            <a:custGeom>
              <a:avLst/>
              <a:gdLst/>
              <a:ahLst/>
              <a:cxnLst/>
              <a:rect l="l" t="t" r="r" b="b"/>
              <a:pathLst>
                <a:path w="10141" h="6456" extrusionOk="0">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8" name="Google Shape;241;p26">
              <a:extLst>
                <a:ext uri="{FF2B5EF4-FFF2-40B4-BE49-F238E27FC236}">
                  <a16:creationId xmlns:a16="http://schemas.microsoft.com/office/drawing/2014/main" id="{B9486AAB-5EFA-988D-6200-10D61FE176D7}"/>
                </a:ext>
              </a:extLst>
            </p:cNvPr>
            <p:cNvSpPr/>
            <p:nvPr/>
          </p:nvSpPr>
          <p:spPr>
            <a:xfrm>
              <a:off x="4181500" y="1384125"/>
              <a:ext cx="422825" cy="259000"/>
            </a:xfrm>
            <a:custGeom>
              <a:avLst/>
              <a:gdLst/>
              <a:ahLst/>
              <a:cxnLst/>
              <a:rect l="l" t="t" r="r" b="b"/>
              <a:pathLst>
                <a:path w="16913" h="10360" extrusionOk="0">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9" name="Google Shape;242;p26">
              <a:extLst>
                <a:ext uri="{FF2B5EF4-FFF2-40B4-BE49-F238E27FC236}">
                  <a16:creationId xmlns:a16="http://schemas.microsoft.com/office/drawing/2014/main" id="{F8DCCCCD-0C38-5781-1349-EC619906CD01}"/>
                </a:ext>
              </a:extLst>
            </p:cNvPr>
            <p:cNvSpPr/>
            <p:nvPr/>
          </p:nvSpPr>
          <p:spPr>
            <a:xfrm>
              <a:off x="3214125" y="2275600"/>
              <a:ext cx="185175" cy="121375"/>
            </a:xfrm>
            <a:custGeom>
              <a:avLst/>
              <a:gdLst/>
              <a:ahLst/>
              <a:cxnLst/>
              <a:rect l="l" t="t" r="r" b="b"/>
              <a:pathLst>
                <a:path w="7407" h="4855" extrusionOk="0">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0" name="Google Shape;243;p26">
              <a:extLst>
                <a:ext uri="{FF2B5EF4-FFF2-40B4-BE49-F238E27FC236}">
                  <a16:creationId xmlns:a16="http://schemas.microsoft.com/office/drawing/2014/main" id="{494D86F9-C9FE-A744-6247-75892B91E736}"/>
                </a:ext>
              </a:extLst>
            </p:cNvPr>
            <p:cNvSpPr/>
            <p:nvPr/>
          </p:nvSpPr>
          <p:spPr>
            <a:xfrm>
              <a:off x="3136575" y="1546550"/>
              <a:ext cx="1609500" cy="2190750"/>
            </a:xfrm>
            <a:custGeom>
              <a:avLst/>
              <a:gdLst/>
              <a:ahLst/>
              <a:cxnLst/>
              <a:rect l="l" t="t" r="r" b="b"/>
              <a:pathLst>
                <a:path w="64380" h="87630" extrusionOk="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1" name="Google Shape;244;p26">
              <a:extLst>
                <a:ext uri="{FF2B5EF4-FFF2-40B4-BE49-F238E27FC236}">
                  <a16:creationId xmlns:a16="http://schemas.microsoft.com/office/drawing/2014/main" id="{B21092BC-500F-4AD5-7B25-737CD4989BBF}"/>
                </a:ext>
              </a:extLst>
            </p:cNvPr>
            <p:cNvSpPr/>
            <p:nvPr/>
          </p:nvSpPr>
          <p:spPr>
            <a:xfrm>
              <a:off x="3226650" y="2378125"/>
              <a:ext cx="160125" cy="160000"/>
            </a:xfrm>
            <a:custGeom>
              <a:avLst/>
              <a:gdLst/>
              <a:ahLst/>
              <a:cxnLst/>
              <a:rect l="l" t="t" r="r" b="b"/>
              <a:pathLst>
                <a:path w="6405" h="6400" extrusionOk="0">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2" name="Google Shape;245;p26">
              <a:extLst>
                <a:ext uri="{FF2B5EF4-FFF2-40B4-BE49-F238E27FC236}">
                  <a16:creationId xmlns:a16="http://schemas.microsoft.com/office/drawing/2014/main" id="{59ABC065-B30E-F708-C96C-7940C66A4566}"/>
                </a:ext>
              </a:extLst>
            </p:cNvPr>
            <p:cNvSpPr/>
            <p:nvPr/>
          </p:nvSpPr>
          <p:spPr>
            <a:xfrm>
              <a:off x="3246650" y="2433200"/>
              <a:ext cx="96775" cy="66050"/>
            </a:xfrm>
            <a:custGeom>
              <a:avLst/>
              <a:gdLst/>
              <a:ahLst/>
              <a:cxnLst/>
              <a:rect l="l" t="t" r="r" b="b"/>
              <a:pathLst>
                <a:path w="3871" h="2642" extrusionOk="0">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3" name="Google Shape;246;p26">
              <a:extLst>
                <a:ext uri="{FF2B5EF4-FFF2-40B4-BE49-F238E27FC236}">
                  <a16:creationId xmlns:a16="http://schemas.microsoft.com/office/drawing/2014/main" id="{DDFF28BB-33B6-0CEE-30E3-18EBD10E3452}"/>
                </a:ext>
              </a:extLst>
            </p:cNvPr>
            <p:cNvSpPr/>
            <p:nvPr/>
          </p:nvSpPr>
          <p:spPr>
            <a:xfrm>
              <a:off x="3355075" y="2416350"/>
              <a:ext cx="14200" cy="20025"/>
            </a:xfrm>
            <a:custGeom>
              <a:avLst/>
              <a:gdLst/>
              <a:ahLst/>
              <a:cxnLst/>
              <a:rect l="l" t="t" r="r" b="b"/>
              <a:pathLst>
                <a:path w="568" h="801" extrusionOk="0">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4" name="Google Shape;247;p26">
              <a:extLst>
                <a:ext uri="{FF2B5EF4-FFF2-40B4-BE49-F238E27FC236}">
                  <a16:creationId xmlns:a16="http://schemas.microsoft.com/office/drawing/2014/main" id="{6798A939-AE29-8D44-F114-17B7BD053B7F}"/>
                </a:ext>
              </a:extLst>
            </p:cNvPr>
            <p:cNvSpPr/>
            <p:nvPr/>
          </p:nvSpPr>
          <p:spPr>
            <a:xfrm>
              <a:off x="3210800" y="2994475"/>
              <a:ext cx="20875" cy="27950"/>
            </a:xfrm>
            <a:custGeom>
              <a:avLst/>
              <a:gdLst/>
              <a:ahLst/>
              <a:cxnLst/>
              <a:rect l="l" t="t" r="r" b="b"/>
              <a:pathLst>
                <a:path w="835" h="1118" extrusionOk="0">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5" name="Google Shape;248;p26">
              <a:extLst>
                <a:ext uri="{FF2B5EF4-FFF2-40B4-BE49-F238E27FC236}">
                  <a16:creationId xmlns:a16="http://schemas.microsoft.com/office/drawing/2014/main" id="{CFDEA96A-F2C5-7DCB-4FC4-D881044D72EC}"/>
                </a:ext>
              </a:extLst>
            </p:cNvPr>
            <p:cNvSpPr/>
            <p:nvPr/>
          </p:nvSpPr>
          <p:spPr>
            <a:xfrm>
              <a:off x="3295850" y="2896875"/>
              <a:ext cx="21725" cy="27975"/>
            </a:xfrm>
            <a:custGeom>
              <a:avLst/>
              <a:gdLst/>
              <a:ahLst/>
              <a:cxnLst/>
              <a:rect l="l" t="t" r="r" b="b"/>
              <a:pathLst>
                <a:path w="869" h="1119" extrusionOk="0">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6" name="Google Shape;249;p26">
              <a:extLst>
                <a:ext uri="{FF2B5EF4-FFF2-40B4-BE49-F238E27FC236}">
                  <a16:creationId xmlns:a16="http://schemas.microsoft.com/office/drawing/2014/main" id="{72C5E0D0-624D-EE5A-825B-08D5B691CB6E}"/>
                </a:ext>
              </a:extLst>
            </p:cNvPr>
            <p:cNvSpPr/>
            <p:nvPr/>
          </p:nvSpPr>
          <p:spPr>
            <a:xfrm>
              <a:off x="3380075" y="2847700"/>
              <a:ext cx="20875" cy="27950"/>
            </a:xfrm>
            <a:custGeom>
              <a:avLst/>
              <a:gdLst/>
              <a:ahLst/>
              <a:cxnLst/>
              <a:rect l="l" t="t" r="r" b="b"/>
              <a:pathLst>
                <a:path w="835" h="1118" extrusionOk="0">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7" name="Google Shape;250;p26">
              <a:extLst>
                <a:ext uri="{FF2B5EF4-FFF2-40B4-BE49-F238E27FC236}">
                  <a16:creationId xmlns:a16="http://schemas.microsoft.com/office/drawing/2014/main" id="{5161DA10-2C6B-9E62-21AB-98AB0B3DA5F5}"/>
                </a:ext>
              </a:extLst>
            </p:cNvPr>
            <p:cNvSpPr/>
            <p:nvPr/>
          </p:nvSpPr>
          <p:spPr>
            <a:xfrm>
              <a:off x="3465150" y="2820325"/>
              <a:ext cx="20875" cy="28175"/>
            </a:xfrm>
            <a:custGeom>
              <a:avLst/>
              <a:gdLst/>
              <a:ahLst/>
              <a:cxnLst/>
              <a:rect l="l" t="t" r="r" b="b"/>
              <a:pathLst>
                <a:path w="835" h="1127" extrusionOk="0">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8" name="Google Shape;251;p26">
              <a:extLst>
                <a:ext uri="{FF2B5EF4-FFF2-40B4-BE49-F238E27FC236}">
                  <a16:creationId xmlns:a16="http://schemas.microsoft.com/office/drawing/2014/main" id="{A847FD80-7221-9D34-1802-E6C0B6A42BCE}"/>
                </a:ext>
              </a:extLst>
            </p:cNvPr>
            <p:cNvSpPr/>
            <p:nvPr/>
          </p:nvSpPr>
          <p:spPr>
            <a:xfrm>
              <a:off x="3550200" y="2732600"/>
              <a:ext cx="20875" cy="27950"/>
            </a:xfrm>
            <a:custGeom>
              <a:avLst/>
              <a:gdLst/>
              <a:ahLst/>
              <a:cxnLst/>
              <a:rect l="l" t="t" r="r" b="b"/>
              <a:pathLst>
                <a:path w="835" h="1118" extrusionOk="0">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9" name="Google Shape;252;p26">
              <a:extLst>
                <a:ext uri="{FF2B5EF4-FFF2-40B4-BE49-F238E27FC236}">
                  <a16:creationId xmlns:a16="http://schemas.microsoft.com/office/drawing/2014/main" id="{0C7BF7BF-C9DF-060A-35BF-65DD8D01F017}"/>
                </a:ext>
              </a:extLst>
            </p:cNvPr>
            <p:cNvSpPr/>
            <p:nvPr/>
          </p:nvSpPr>
          <p:spPr>
            <a:xfrm>
              <a:off x="3634425" y="2701075"/>
              <a:ext cx="20875" cy="28175"/>
            </a:xfrm>
            <a:custGeom>
              <a:avLst/>
              <a:gdLst/>
              <a:ahLst/>
              <a:cxnLst/>
              <a:rect l="l" t="t" r="r" b="b"/>
              <a:pathLst>
                <a:path w="835" h="1127" extrusionOk="0">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0" name="Google Shape;253;p26">
              <a:extLst>
                <a:ext uri="{FF2B5EF4-FFF2-40B4-BE49-F238E27FC236}">
                  <a16:creationId xmlns:a16="http://schemas.microsoft.com/office/drawing/2014/main" id="{56F82F17-4FC1-BEC2-7865-C464836C9726}"/>
                </a:ext>
              </a:extLst>
            </p:cNvPr>
            <p:cNvSpPr/>
            <p:nvPr/>
          </p:nvSpPr>
          <p:spPr>
            <a:xfrm>
              <a:off x="3719500" y="2602975"/>
              <a:ext cx="20875" cy="28175"/>
            </a:xfrm>
            <a:custGeom>
              <a:avLst/>
              <a:gdLst/>
              <a:ahLst/>
              <a:cxnLst/>
              <a:rect l="l" t="t" r="r" b="b"/>
              <a:pathLst>
                <a:path w="835" h="1127" extrusionOk="0">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1" name="Google Shape;254;p26">
              <a:extLst>
                <a:ext uri="{FF2B5EF4-FFF2-40B4-BE49-F238E27FC236}">
                  <a16:creationId xmlns:a16="http://schemas.microsoft.com/office/drawing/2014/main" id="{CFE03EAA-9139-CC8E-C034-7D67AC22984F}"/>
                </a:ext>
              </a:extLst>
            </p:cNvPr>
            <p:cNvSpPr/>
            <p:nvPr/>
          </p:nvSpPr>
          <p:spPr>
            <a:xfrm>
              <a:off x="3803725" y="2579150"/>
              <a:ext cx="20875" cy="27975"/>
            </a:xfrm>
            <a:custGeom>
              <a:avLst/>
              <a:gdLst/>
              <a:ahLst/>
              <a:cxnLst/>
              <a:rect l="l" t="t" r="r" b="b"/>
              <a:pathLst>
                <a:path w="835" h="1119" extrusionOk="0">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2" name="Google Shape;255;p26">
              <a:extLst>
                <a:ext uri="{FF2B5EF4-FFF2-40B4-BE49-F238E27FC236}">
                  <a16:creationId xmlns:a16="http://schemas.microsoft.com/office/drawing/2014/main" id="{9310FA5E-0A5E-5A9E-0504-7A88F7EEF4FB}"/>
                </a:ext>
              </a:extLst>
            </p:cNvPr>
            <p:cNvSpPr/>
            <p:nvPr/>
          </p:nvSpPr>
          <p:spPr>
            <a:xfrm>
              <a:off x="3888775" y="2309825"/>
              <a:ext cx="20875" cy="28325"/>
            </a:xfrm>
            <a:custGeom>
              <a:avLst/>
              <a:gdLst/>
              <a:ahLst/>
              <a:cxnLst/>
              <a:rect l="l" t="t" r="r" b="b"/>
              <a:pathLst>
                <a:path w="835" h="1133" extrusionOk="0">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3" name="Google Shape;256;p26">
              <a:extLst>
                <a:ext uri="{FF2B5EF4-FFF2-40B4-BE49-F238E27FC236}">
                  <a16:creationId xmlns:a16="http://schemas.microsoft.com/office/drawing/2014/main" id="{E610C435-5DA0-28BC-A211-ED70BEB9E280}"/>
                </a:ext>
              </a:extLst>
            </p:cNvPr>
            <p:cNvSpPr/>
            <p:nvPr/>
          </p:nvSpPr>
          <p:spPr>
            <a:xfrm>
              <a:off x="3973000" y="2457025"/>
              <a:ext cx="21725" cy="28200"/>
            </a:xfrm>
            <a:custGeom>
              <a:avLst/>
              <a:gdLst/>
              <a:ahLst/>
              <a:cxnLst/>
              <a:rect l="l" t="t" r="r" b="b"/>
              <a:pathLst>
                <a:path w="869" h="1128" extrusionOk="0">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4" name="Google Shape;257;p26">
              <a:extLst>
                <a:ext uri="{FF2B5EF4-FFF2-40B4-BE49-F238E27FC236}">
                  <a16:creationId xmlns:a16="http://schemas.microsoft.com/office/drawing/2014/main" id="{F70E751E-DD5E-8233-AB3C-30C394F7AFEA}"/>
                </a:ext>
              </a:extLst>
            </p:cNvPr>
            <p:cNvSpPr/>
            <p:nvPr/>
          </p:nvSpPr>
          <p:spPr>
            <a:xfrm>
              <a:off x="4058075" y="2457025"/>
              <a:ext cx="20875" cy="28200"/>
            </a:xfrm>
            <a:custGeom>
              <a:avLst/>
              <a:gdLst/>
              <a:ahLst/>
              <a:cxnLst/>
              <a:rect l="l" t="t" r="r" b="b"/>
              <a:pathLst>
                <a:path w="835" h="1128" extrusionOk="0">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5" name="Google Shape;258;p26">
              <a:extLst>
                <a:ext uri="{FF2B5EF4-FFF2-40B4-BE49-F238E27FC236}">
                  <a16:creationId xmlns:a16="http://schemas.microsoft.com/office/drawing/2014/main" id="{98327D0A-32A7-E078-DBC1-C463C6D0ECED}"/>
                </a:ext>
              </a:extLst>
            </p:cNvPr>
            <p:cNvSpPr/>
            <p:nvPr/>
          </p:nvSpPr>
          <p:spPr>
            <a:xfrm>
              <a:off x="4142300" y="2457025"/>
              <a:ext cx="20875" cy="28200"/>
            </a:xfrm>
            <a:custGeom>
              <a:avLst/>
              <a:gdLst/>
              <a:ahLst/>
              <a:cxnLst/>
              <a:rect l="l" t="t" r="r" b="b"/>
              <a:pathLst>
                <a:path w="835" h="1128" extrusionOk="0">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6" name="Google Shape;259;p26">
              <a:extLst>
                <a:ext uri="{FF2B5EF4-FFF2-40B4-BE49-F238E27FC236}">
                  <a16:creationId xmlns:a16="http://schemas.microsoft.com/office/drawing/2014/main" id="{31004316-B300-180A-0CED-8E489991A8FC}"/>
                </a:ext>
              </a:extLst>
            </p:cNvPr>
            <p:cNvSpPr/>
            <p:nvPr/>
          </p:nvSpPr>
          <p:spPr>
            <a:xfrm>
              <a:off x="4226525" y="2309825"/>
              <a:ext cx="21700" cy="28325"/>
            </a:xfrm>
            <a:custGeom>
              <a:avLst/>
              <a:gdLst/>
              <a:ahLst/>
              <a:cxnLst/>
              <a:rect l="l" t="t" r="r" b="b"/>
              <a:pathLst>
                <a:path w="868" h="1133" extrusionOk="0">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7" name="Google Shape;260;p26">
              <a:extLst>
                <a:ext uri="{FF2B5EF4-FFF2-40B4-BE49-F238E27FC236}">
                  <a16:creationId xmlns:a16="http://schemas.microsoft.com/office/drawing/2014/main" id="{BBDACE95-543E-5C14-BDF8-443129E0B55B}"/>
                </a:ext>
              </a:extLst>
            </p:cNvPr>
            <p:cNvSpPr/>
            <p:nvPr/>
          </p:nvSpPr>
          <p:spPr>
            <a:xfrm>
              <a:off x="4311575" y="2281900"/>
              <a:ext cx="20875" cy="28200"/>
            </a:xfrm>
            <a:custGeom>
              <a:avLst/>
              <a:gdLst/>
              <a:ahLst/>
              <a:cxnLst/>
              <a:rect l="l" t="t" r="r" b="b"/>
              <a:pathLst>
                <a:path w="835" h="1128" extrusionOk="0">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8" name="Google Shape;261;p26">
              <a:extLst>
                <a:ext uri="{FF2B5EF4-FFF2-40B4-BE49-F238E27FC236}">
                  <a16:creationId xmlns:a16="http://schemas.microsoft.com/office/drawing/2014/main" id="{67372568-0B51-FAB2-2358-621F96976695}"/>
                </a:ext>
              </a:extLst>
            </p:cNvPr>
            <p:cNvSpPr/>
            <p:nvPr/>
          </p:nvSpPr>
          <p:spPr>
            <a:xfrm>
              <a:off x="4396650" y="2163175"/>
              <a:ext cx="21700" cy="28200"/>
            </a:xfrm>
            <a:custGeom>
              <a:avLst/>
              <a:gdLst/>
              <a:ahLst/>
              <a:cxnLst/>
              <a:rect l="l" t="t" r="r" b="b"/>
              <a:pathLst>
                <a:path w="868" h="1128" extrusionOk="0">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9" name="Google Shape;262;p26">
              <a:extLst>
                <a:ext uri="{FF2B5EF4-FFF2-40B4-BE49-F238E27FC236}">
                  <a16:creationId xmlns:a16="http://schemas.microsoft.com/office/drawing/2014/main" id="{7DB4EBF2-306C-3476-AB3A-0692E4F890C2}"/>
                </a:ext>
              </a:extLst>
            </p:cNvPr>
            <p:cNvSpPr/>
            <p:nvPr/>
          </p:nvSpPr>
          <p:spPr>
            <a:xfrm>
              <a:off x="4480025" y="2163675"/>
              <a:ext cx="23375" cy="28250"/>
            </a:xfrm>
            <a:custGeom>
              <a:avLst/>
              <a:gdLst/>
              <a:ahLst/>
              <a:cxnLst/>
              <a:rect l="l" t="t" r="r" b="b"/>
              <a:pathLst>
                <a:path w="935" h="1130" extrusionOk="0">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0" name="Google Shape;263;p26">
              <a:extLst>
                <a:ext uri="{FF2B5EF4-FFF2-40B4-BE49-F238E27FC236}">
                  <a16:creationId xmlns:a16="http://schemas.microsoft.com/office/drawing/2014/main" id="{8DCBE9CB-8018-1FCB-07B9-D17A0A16F355}"/>
                </a:ext>
              </a:extLst>
            </p:cNvPr>
            <p:cNvSpPr/>
            <p:nvPr/>
          </p:nvSpPr>
          <p:spPr>
            <a:xfrm>
              <a:off x="4564275" y="2163675"/>
              <a:ext cx="24200" cy="28250"/>
            </a:xfrm>
            <a:custGeom>
              <a:avLst/>
              <a:gdLst/>
              <a:ahLst/>
              <a:cxnLst/>
              <a:rect l="l" t="t" r="r" b="b"/>
              <a:pathLst>
                <a:path w="968" h="1130" extrusionOk="0">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1" name="Google Shape;264;p26">
              <a:extLst>
                <a:ext uri="{FF2B5EF4-FFF2-40B4-BE49-F238E27FC236}">
                  <a16:creationId xmlns:a16="http://schemas.microsoft.com/office/drawing/2014/main" id="{F64D0357-2F62-A0F6-114D-3743A629CC46}"/>
                </a:ext>
              </a:extLst>
            </p:cNvPr>
            <p:cNvSpPr/>
            <p:nvPr/>
          </p:nvSpPr>
          <p:spPr>
            <a:xfrm>
              <a:off x="465015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2" name="Google Shape;265;p26">
              <a:extLst>
                <a:ext uri="{FF2B5EF4-FFF2-40B4-BE49-F238E27FC236}">
                  <a16:creationId xmlns:a16="http://schemas.microsoft.com/office/drawing/2014/main" id="{7920244C-7D1F-2138-FB89-01333FB73A7B}"/>
                </a:ext>
              </a:extLst>
            </p:cNvPr>
            <p:cNvSpPr/>
            <p:nvPr/>
          </p:nvSpPr>
          <p:spPr>
            <a:xfrm>
              <a:off x="3218300" y="2125775"/>
              <a:ext cx="1446050" cy="885175"/>
            </a:xfrm>
            <a:custGeom>
              <a:avLst/>
              <a:gdLst/>
              <a:ahLst/>
              <a:cxnLst/>
              <a:rect l="l" t="t" r="r" b="b"/>
              <a:pathLst>
                <a:path w="57842" h="35407" extrusionOk="0">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3" name="Google Shape;266;p26">
              <a:extLst>
                <a:ext uri="{FF2B5EF4-FFF2-40B4-BE49-F238E27FC236}">
                  <a16:creationId xmlns:a16="http://schemas.microsoft.com/office/drawing/2014/main" id="{A0C835EE-3534-3495-A32A-414304619DD7}"/>
                </a:ext>
              </a:extLst>
            </p:cNvPr>
            <p:cNvSpPr/>
            <p:nvPr/>
          </p:nvSpPr>
          <p:spPr>
            <a:xfrm>
              <a:off x="3215800" y="2221525"/>
              <a:ext cx="1452050" cy="841975"/>
            </a:xfrm>
            <a:custGeom>
              <a:avLst/>
              <a:gdLst/>
              <a:ahLst/>
              <a:cxnLst/>
              <a:rect l="l" t="t" r="r" b="b"/>
              <a:pathLst>
                <a:path w="58082" h="33679" extrusionOk="0">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4" name="Google Shape;267;p26">
              <a:extLst>
                <a:ext uri="{FF2B5EF4-FFF2-40B4-BE49-F238E27FC236}">
                  <a16:creationId xmlns:a16="http://schemas.microsoft.com/office/drawing/2014/main" id="{DB826753-462E-DE6A-F3AA-BA645EFA1D3C}"/>
                </a:ext>
              </a:extLst>
            </p:cNvPr>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5" name="Google Shape;268;p26">
              <a:extLst>
                <a:ext uri="{FF2B5EF4-FFF2-40B4-BE49-F238E27FC236}">
                  <a16:creationId xmlns:a16="http://schemas.microsoft.com/office/drawing/2014/main" id="{A7E87462-DE2C-2A19-E28A-7EF5A2623934}"/>
                </a:ext>
              </a:extLst>
            </p:cNvPr>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6" name="Google Shape;269;p26">
              <a:extLst>
                <a:ext uri="{FF2B5EF4-FFF2-40B4-BE49-F238E27FC236}">
                  <a16:creationId xmlns:a16="http://schemas.microsoft.com/office/drawing/2014/main" id="{404CBAB0-AF0F-2107-A5BD-92387A3B1A4B}"/>
                </a:ext>
              </a:extLst>
            </p:cNvPr>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7" name="Google Shape;270;p26">
              <a:extLst>
                <a:ext uri="{FF2B5EF4-FFF2-40B4-BE49-F238E27FC236}">
                  <a16:creationId xmlns:a16="http://schemas.microsoft.com/office/drawing/2014/main" id="{93D0E73C-C117-8BAD-80D1-648C5A0A6A7A}"/>
                </a:ext>
              </a:extLst>
            </p:cNvPr>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8" name="Google Shape;271;p26">
              <a:extLst>
                <a:ext uri="{FF2B5EF4-FFF2-40B4-BE49-F238E27FC236}">
                  <a16:creationId xmlns:a16="http://schemas.microsoft.com/office/drawing/2014/main" id="{4F2012E1-6BED-6816-762F-85DF921E3D47}"/>
                </a:ext>
              </a:extLst>
            </p:cNvPr>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9" name="Google Shape;272;p26">
              <a:extLst>
                <a:ext uri="{FF2B5EF4-FFF2-40B4-BE49-F238E27FC236}">
                  <a16:creationId xmlns:a16="http://schemas.microsoft.com/office/drawing/2014/main" id="{6DD8AF8F-89F2-F68E-11F9-4E62A1FE5630}"/>
                </a:ext>
              </a:extLst>
            </p:cNvPr>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0" name="Google Shape;273;p26">
              <a:extLst>
                <a:ext uri="{FF2B5EF4-FFF2-40B4-BE49-F238E27FC236}">
                  <a16:creationId xmlns:a16="http://schemas.microsoft.com/office/drawing/2014/main" id="{7F894B5A-4921-D84A-99F2-A35F8F325A7D}"/>
                </a:ext>
              </a:extLst>
            </p:cNvPr>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1" name="Google Shape;274;p26">
              <a:extLst>
                <a:ext uri="{FF2B5EF4-FFF2-40B4-BE49-F238E27FC236}">
                  <a16:creationId xmlns:a16="http://schemas.microsoft.com/office/drawing/2014/main" id="{D15455E9-4033-56DD-FAC8-600241679616}"/>
                </a:ext>
              </a:extLst>
            </p:cNvPr>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2" name="Google Shape;275;p26">
              <a:extLst>
                <a:ext uri="{FF2B5EF4-FFF2-40B4-BE49-F238E27FC236}">
                  <a16:creationId xmlns:a16="http://schemas.microsoft.com/office/drawing/2014/main" id="{0D33EB56-39FC-C515-041B-B65C795A3D64}"/>
                </a:ext>
              </a:extLst>
            </p:cNvPr>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3" name="Google Shape;276;p26">
              <a:extLst>
                <a:ext uri="{FF2B5EF4-FFF2-40B4-BE49-F238E27FC236}">
                  <a16:creationId xmlns:a16="http://schemas.microsoft.com/office/drawing/2014/main" id="{2DA1C092-8405-93FF-F47C-D2DCD509C0CD}"/>
                </a:ext>
              </a:extLst>
            </p:cNvPr>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4" name="Google Shape;277;p26">
              <a:extLst>
                <a:ext uri="{FF2B5EF4-FFF2-40B4-BE49-F238E27FC236}">
                  <a16:creationId xmlns:a16="http://schemas.microsoft.com/office/drawing/2014/main" id="{3AAA5C5D-C980-7D61-94EC-14F22D193A6E}"/>
                </a:ext>
              </a:extLst>
            </p:cNvPr>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5" name="Google Shape;278;p26">
              <a:extLst>
                <a:ext uri="{FF2B5EF4-FFF2-40B4-BE49-F238E27FC236}">
                  <a16:creationId xmlns:a16="http://schemas.microsoft.com/office/drawing/2014/main" id="{DE3FEF4C-6C84-8FDB-040D-29A749B547BE}"/>
                </a:ext>
              </a:extLst>
            </p:cNvPr>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6" name="Google Shape;279;p26">
              <a:extLst>
                <a:ext uri="{FF2B5EF4-FFF2-40B4-BE49-F238E27FC236}">
                  <a16:creationId xmlns:a16="http://schemas.microsoft.com/office/drawing/2014/main" id="{926D3C0A-096C-C4B3-6588-8E9913EC0567}"/>
                </a:ext>
              </a:extLst>
            </p:cNvPr>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7" name="Google Shape;280;p26">
              <a:extLst>
                <a:ext uri="{FF2B5EF4-FFF2-40B4-BE49-F238E27FC236}">
                  <a16:creationId xmlns:a16="http://schemas.microsoft.com/office/drawing/2014/main" id="{F53E8D4B-FC9A-59E2-E5AC-CFD3CDA00728}"/>
                </a:ext>
              </a:extLst>
            </p:cNvPr>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8" name="Google Shape;281;p26">
              <a:extLst>
                <a:ext uri="{FF2B5EF4-FFF2-40B4-BE49-F238E27FC236}">
                  <a16:creationId xmlns:a16="http://schemas.microsoft.com/office/drawing/2014/main" id="{E06D0B1B-FBA4-5E76-B537-187643646AFE}"/>
                </a:ext>
              </a:extLst>
            </p:cNvPr>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9" name="Google Shape;282;p26">
              <a:extLst>
                <a:ext uri="{FF2B5EF4-FFF2-40B4-BE49-F238E27FC236}">
                  <a16:creationId xmlns:a16="http://schemas.microsoft.com/office/drawing/2014/main" id="{F6E6757F-7803-153A-6161-808C015D8F4E}"/>
                </a:ext>
              </a:extLst>
            </p:cNvPr>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0" name="Google Shape;283;p26">
              <a:extLst>
                <a:ext uri="{FF2B5EF4-FFF2-40B4-BE49-F238E27FC236}">
                  <a16:creationId xmlns:a16="http://schemas.microsoft.com/office/drawing/2014/main" id="{35C0C4DB-CA06-2E67-4AB3-07D1049113DA}"/>
                </a:ext>
              </a:extLst>
            </p:cNvPr>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1" name="Google Shape;284;p26">
              <a:extLst>
                <a:ext uri="{FF2B5EF4-FFF2-40B4-BE49-F238E27FC236}">
                  <a16:creationId xmlns:a16="http://schemas.microsoft.com/office/drawing/2014/main" id="{015A8D90-4F8B-8B24-CD53-F86C6D9CED88}"/>
                </a:ext>
              </a:extLst>
            </p:cNvPr>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2" name="Google Shape;285;p26">
              <a:extLst>
                <a:ext uri="{FF2B5EF4-FFF2-40B4-BE49-F238E27FC236}">
                  <a16:creationId xmlns:a16="http://schemas.microsoft.com/office/drawing/2014/main" id="{8FC14561-F69A-47B2-AFB6-032ED11A9C48}"/>
                </a:ext>
              </a:extLst>
            </p:cNvPr>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3" name="Google Shape;286;p26">
              <a:extLst>
                <a:ext uri="{FF2B5EF4-FFF2-40B4-BE49-F238E27FC236}">
                  <a16:creationId xmlns:a16="http://schemas.microsoft.com/office/drawing/2014/main" id="{C8E3D505-71F5-DC92-5269-6C04EE75DD75}"/>
                </a:ext>
              </a:extLst>
            </p:cNvPr>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4" name="Google Shape;287;p26">
              <a:extLst>
                <a:ext uri="{FF2B5EF4-FFF2-40B4-BE49-F238E27FC236}">
                  <a16:creationId xmlns:a16="http://schemas.microsoft.com/office/drawing/2014/main" id="{B427109C-8226-67B1-C785-5C149D3630B8}"/>
                </a:ext>
              </a:extLst>
            </p:cNvPr>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5" name="Google Shape;288;p26">
              <a:extLst>
                <a:ext uri="{FF2B5EF4-FFF2-40B4-BE49-F238E27FC236}">
                  <a16:creationId xmlns:a16="http://schemas.microsoft.com/office/drawing/2014/main" id="{78A18FA7-C6D0-64AC-1093-3AB48C90E465}"/>
                </a:ext>
              </a:extLst>
            </p:cNvPr>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6" name="Google Shape;289;p26">
              <a:extLst>
                <a:ext uri="{FF2B5EF4-FFF2-40B4-BE49-F238E27FC236}">
                  <a16:creationId xmlns:a16="http://schemas.microsoft.com/office/drawing/2014/main" id="{5FBAF68B-556C-FF9F-B781-F119D7C12F43}"/>
                </a:ext>
              </a:extLst>
            </p:cNvPr>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7" name="Google Shape;290;p26">
              <a:extLst>
                <a:ext uri="{FF2B5EF4-FFF2-40B4-BE49-F238E27FC236}">
                  <a16:creationId xmlns:a16="http://schemas.microsoft.com/office/drawing/2014/main" id="{38E14E0A-1F81-D47D-680A-5DD31B8E95C1}"/>
                </a:ext>
              </a:extLst>
            </p:cNvPr>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8" name="Google Shape;291;p26">
              <a:extLst>
                <a:ext uri="{FF2B5EF4-FFF2-40B4-BE49-F238E27FC236}">
                  <a16:creationId xmlns:a16="http://schemas.microsoft.com/office/drawing/2014/main" id="{B90D164F-7BE3-B338-4CE1-C1322E2C18D1}"/>
                </a:ext>
              </a:extLst>
            </p:cNvPr>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9" name="Google Shape;292;p26">
              <a:extLst>
                <a:ext uri="{FF2B5EF4-FFF2-40B4-BE49-F238E27FC236}">
                  <a16:creationId xmlns:a16="http://schemas.microsoft.com/office/drawing/2014/main" id="{ABA1576C-9A9D-B583-87B1-7B1381239B40}"/>
                </a:ext>
              </a:extLst>
            </p:cNvPr>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0" name="Google Shape;293;p26">
              <a:extLst>
                <a:ext uri="{FF2B5EF4-FFF2-40B4-BE49-F238E27FC236}">
                  <a16:creationId xmlns:a16="http://schemas.microsoft.com/office/drawing/2014/main" id="{8E9920C9-4BBC-E14E-B9E2-171D9DAA2115}"/>
                </a:ext>
              </a:extLst>
            </p:cNvPr>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1" name="Google Shape;294;p26">
              <a:extLst>
                <a:ext uri="{FF2B5EF4-FFF2-40B4-BE49-F238E27FC236}">
                  <a16:creationId xmlns:a16="http://schemas.microsoft.com/office/drawing/2014/main" id="{B8C4781E-C364-66CC-A896-954DAD925EB0}"/>
                </a:ext>
              </a:extLst>
            </p:cNvPr>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2" name="Google Shape;295;p26">
              <a:extLst>
                <a:ext uri="{FF2B5EF4-FFF2-40B4-BE49-F238E27FC236}">
                  <a16:creationId xmlns:a16="http://schemas.microsoft.com/office/drawing/2014/main" id="{F8BF1812-1D91-5F54-AB97-7DEAADB45F4C}"/>
                </a:ext>
              </a:extLst>
            </p:cNvPr>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3" name="Google Shape;296;p26">
              <a:extLst>
                <a:ext uri="{FF2B5EF4-FFF2-40B4-BE49-F238E27FC236}">
                  <a16:creationId xmlns:a16="http://schemas.microsoft.com/office/drawing/2014/main" id="{78E679CC-E4DD-B0D2-022A-C436E95FAC61}"/>
                </a:ext>
              </a:extLst>
            </p:cNvPr>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4" name="Google Shape;297;p26">
              <a:extLst>
                <a:ext uri="{FF2B5EF4-FFF2-40B4-BE49-F238E27FC236}">
                  <a16:creationId xmlns:a16="http://schemas.microsoft.com/office/drawing/2014/main" id="{01C503D5-4628-BA8C-9F9D-BE66D13773A1}"/>
                </a:ext>
              </a:extLst>
            </p:cNvPr>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5" name="Google Shape;298;p26">
              <a:extLst>
                <a:ext uri="{FF2B5EF4-FFF2-40B4-BE49-F238E27FC236}">
                  <a16:creationId xmlns:a16="http://schemas.microsoft.com/office/drawing/2014/main" id="{C5C3378F-CDD1-66AF-0BF7-3BA5A3794E52}"/>
                </a:ext>
              </a:extLst>
            </p:cNvPr>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6" name="Google Shape;299;p26">
              <a:extLst>
                <a:ext uri="{FF2B5EF4-FFF2-40B4-BE49-F238E27FC236}">
                  <a16:creationId xmlns:a16="http://schemas.microsoft.com/office/drawing/2014/main" id="{EBFBB91C-D788-67A1-92AE-E10571A8A193}"/>
                </a:ext>
              </a:extLst>
            </p:cNvPr>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7" name="Google Shape;300;p26">
              <a:extLst>
                <a:ext uri="{FF2B5EF4-FFF2-40B4-BE49-F238E27FC236}">
                  <a16:creationId xmlns:a16="http://schemas.microsoft.com/office/drawing/2014/main" id="{2E45A0DA-1574-ABA0-0BCD-5E9BEB85D57A}"/>
                </a:ext>
              </a:extLst>
            </p:cNvPr>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8" name="Google Shape;301;p26">
              <a:extLst>
                <a:ext uri="{FF2B5EF4-FFF2-40B4-BE49-F238E27FC236}">
                  <a16:creationId xmlns:a16="http://schemas.microsoft.com/office/drawing/2014/main" id="{F635CAE5-4928-397F-21BA-BCCD0A3A1EC4}"/>
                </a:ext>
              </a:extLst>
            </p:cNvPr>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9" name="Google Shape;302;p26">
              <a:extLst>
                <a:ext uri="{FF2B5EF4-FFF2-40B4-BE49-F238E27FC236}">
                  <a16:creationId xmlns:a16="http://schemas.microsoft.com/office/drawing/2014/main" id="{5EA49AFF-1C9B-4908-0E4F-E86EAE25F01E}"/>
                </a:ext>
              </a:extLst>
            </p:cNvPr>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0" name="Google Shape;303;p26">
              <a:extLst>
                <a:ext uri="{FF2B5EF4-FFF2-40B4-BE49-F238E27FC236}">
                  <a16:creationId xmlns:a16="http://schemas.microsoft.com/office/drawing/2014/main" id="{0C5E689E-B5DB-85F2-327B-9DB8F81CCE27}"/>
                </a:ext>
              </a:extLst>
            </p:cNvPr>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1" name="Google Shape;304;p26">
              <a:extLst>
                <a:ext uri="{FF2B5EF4-FFF2-40B4-BE49-F238E27FC236}">
                  <a16:creationId xmlns:a16="http://schemas.microsoft.com/office/drawing/2014/main" id="{EE2A6B92-1A73-73C3-A13F-C338BA508317}"/>
                </a:ext>
              </a:extLst>
            </p:cNvPr>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2" name="Google Shape;305;p26">
              <a:extLst>
                <a:ext uri="{FF2B5EF4-FFF2-40B4-BE49-F238E27FC236}">
                  <a16:creationId xmlns:a16="http://schemas.microsoft.com/office/drawing/2014/main" id="{8B72732E-138C-D89F-FB6A-3620EF8E59CE}"/>
                </a:ext>
              </a:extLst>
            </p:cNvPr>
            <p:cNvSpPr/>
            <p:nvPr/>
          </p:nvSpPr>
          <p:spPr>
            <a:xfrm>
              <a:off x="3258325" y="2535275"/>
              <a:ext cx="97600" cy="66525"/>
            </a:xfrm>
            <a:custGeom>
              <a:avLst/>
              <a:gdLst/>
              <a:ahLst/>
              <a:cxnLst/>
              <a:rect l="l" t="t" r="r" b="b"/>
              <a:pathLst>
                <a:path w="3904" h="2661" extrusionOk="0">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3" name="Google Shape;306;p26">
              <a:extLst>
                <a:ext uri="{FF2B5EF4-FFF2-40B4-BE49-F238E27FC236}">
                  <a16:creationId xmlns:a16="http://schemas.microsoft.com/office/drawing/2014/main" id="{5CE008EF-57E0-00EB-2292-732B4BEF8465}"/>
                </a:ext>
              </a:extLst>
            </p:cNvPr>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4" name="Google Shape;307;p26">
              <a:extLst>
                <a:ext uri="{FF2B5EF4-FFF2-40B4-BE49-F238E27FC236}">
                  <a16:creationId xmlns:a16="http://schemas.microsoft.com/office/drawing/2014/main" id="{67936E89-FE96-C225-7499-4B423AE2802B}"/>
                </a:ext>
              </a:extLst>
            </p:cNvPr>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5" name="Google Shape;308;p26">
              <a:extLst>
                <a:ext uri="{FF2B5EF4-FFF2-40B4-BE49-F238E27FC236}">
                  <a16:creationId xmlns:a16="http://schemas.microsoft.com/office/drawing/2014/main" id="{BE98A873-C872-BD3A-8E81-1A09FC3D3415}"/>
                </a:ext>
              </a:extLst>
            </p:cNvPr>
            <p:cNvSpPr/>
            <p:nvPr/>
          </p:nvSpPr>
          <p:spPr>
            <a:xfrm>
              <a:off x="3258325" y="2584450"/>
              <a:ext cx="96775" cy="65750"/>
            </a:xfrm>
            <a:custGeom>
              <a:avLst/>
              <a:gdLst/>
              <a:ahLst/>
              <a:cxnLst/>
              <a:rect l="l" t="t" r="r" b="b"/>
              <a:pathLst>
                <a:path w="3871" h="2630" extrusionOk="0">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6" name="Google Shape;309;p26">
              <a:extLst>
                <a:ext uri="{FF2B5EF4-FFF2-40B4-BE49-F238E27FC236}">
                  <a16:creationId xmlns:a16="http://schemas.microsoft.com/office/drawing/2014/main" id="{993816B6-FFCF-4C7F-E7A5-0DAA80FD060F}"/>
                </a:ext>
              </a:extLst>
            </p:cNvPr>
            <p:cNvSpPr/>
            <p:nvPr/>
          </p:nvSpPr>
          <p:spPr>
            <a:xfrm>
              <a:off x="3210800" y="2652175"/>
              <a:ext cx="20875" cy="28325"/>
            </a:xfrm>
            <a:custGeom>
              <a:avLst/>
              <a:gdLst/>
              <a:ahLst/>
              <a:cxnLst/>
              <a:rect l="l" t="t" r="r" b="b"/>
              <a:pathLst>
                <a:path w="835" h="1133" extrusionOk="0">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7" name="Google Shape;310;p26">
              <a:extLst>
                <a:ext uri="{FF2B5EF4-FFF2-40B4-BE49-F238E27FC236}">
                  <a16:creationId xmlns:a16="http://schemas.microsoft.com/office/drawing/2014/main" id="{10F9A8FD-AE1C-D60C-1A1D-259477CF0585}"/>
                </a:ext>
              </a:extLst>
            </p:cNvPr>
            <p:cNvSpPr/>
            <p:nvPr/>
          </p:nvSpPr>
          <p:spPr>
            <a:xfrm>
              <a:off x="3218300" y="3055350"/>
              <a:ext cx="386975" cy="249975"/>
            </a:xfrm>
            <a:custGeom>
              <a:avLst/>
              <a:gdLst/>
              <a:ahLst/>
              <a:cxnLst/>
              <a:rect l="l" t="t" r="r" b="b"/>
              <a:pathLst>
                <a:path w="15479" h="9999" extrusionOk="0">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8" name="Google Shape;311;p26">
              <a:extLst>
                <a:ext uri="{FF2B5EF4-FFF2-40B4-BE49-F238E27FC236}">
                  <a16:creationId xmlns:a16="http://schemas.microsoft.com/office/drawing/2014/main" id="{9A6901E2-994E-81B9-EA4A-25A70F3E699B}"/>
                </a:ext>
              </a:extLst>
            </p:cNvPr>
            <p:cNvSpPr/>
            <p:nvPr/>
          </p:nvSpPr>
          <p:spPr>
            <a:xfrm>
              <a:off x="3224150" y="3135400"/>
              <a:ext cx="32550" cy="73200"/>
            </a:xfrm>
            <a:custGeom>
              <a:avLst/>
              <a:gdLst/>
              <a:ahLst/>
              <a:cxnLst/>
              <a:rect l="l" t="t" r="r" b="b"/>
              <a:pathLst>
                <a:path w="1302" h="2928" extrusionOk="0">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9" name="Google Shape;312;p26">
              <a:extLst>
                <a:ext uri="{FF2B5EF4-FFF2-40B4-BE49-F238E27FC236}">
                  <a16:creationId xmlns:a16="http://schemas.microsoft.com/office/drawing/2014/main" id="{1811B601-59D9-E6B0-2AD9-B3183B69499B}"/>
                </a:ext>
              </a:extLst>
            </p:cNvPr>
            <p:cNvSpPr/>
            <p:nvPr/>
          </p:nvSpPr>
          <p:spPr>
            <a:xfrm>
              <a:off x="3260825" y="3111000"/>
              <a:ext cx="31725" cy="76750"/>
            </a:xfrm>
            <a:custGeom>
              <a:avLst/>
              <a:gdLst/>
              <a:ahLst/>
              <a:cxnLst/>
              <a:rect l="l" t="t" r="r" b="b"/>
              <a:pathLst>
                <a:path w="1269" h="3070" extrusionOk="0">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0" name="Google Shape;313;p26">
              <a:extLst>
                <a:ext uri="{FF2B5EF4-FFF2-40B4-BE49-F238E27FC236}">
                  <a16:creationId xmlns:a16="http://schemas.microsoft.com/office/drawing/2014/main" id="{50942EC1-9BA9-6EF7-2DA3-56CDF7FE4E2C}"/>
                </a:ext>
              </a:extLst>
            </p:cNvPr>
            <p:cNvSpPr/>
            <p:nvPr/>
          </p:nvSpPr>
          <p:spPr>
            <a:xfrm>
              <a:off x="3298350" y="3089325"/>
              <a:ext cx="31725" cy="77575"/>
            </a:xfrm>
            <a:custGeom>
              <a:avLst/>
              <a:gdLst/>
              <a:ahLst/>
              <a:cxnLst/>
              <a:rect l="l" t="t" r="r" b="b"/>
              <a:pathLst>
                <a:path w="1269" h="3103" extrusionOk="0">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1" name="Google Shape;314;p26">
              <a:extLst>
                <a:ext uri="{FF2B5EF4-FFF2-40B4-BE49-F238E27FC236}">
                  <a16:creationId xmlns:a16="http://schemas.microsoft.com/office/drawing/2014/main" id="{F9600557-21D0-1040-A6BF-7539124D4767}"/>
                </a:ext>
              </a:extLst>
            </p:cNvPr>
            <p:cNvSpPr/>
            <p:nvPr/>
          </p:nvSpPr>
          <p:spPr>
            <a:xfrm>
              <a:off x="3221650" y="3125675"/>
              <a:ext cx="381125" cy="230325"/>
            </a:xfrm>
            <a:custGeom>
              <a:avLst/>
              <a:gdLst/>
              <a:ahLst/>
              <a:cxnLst/>
              <a:rect l="l" t="t" r="r" b="b"/>
              <a:pathLst>
                <a:path w="15245" h="9213" extrusionOk="0">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2" name="Google Shape;315;p26">
              <a:extLst>
                <a:ext uri="{FF2B5EF4-FFF2-40B4-BE49-F238E27FC236}">
                  <a16:creationId xmlns:a16="http://schemas.microsoft.com/office/drawing/2014/main" id="{FBE35672-DA87-35F7-BAF1-2C22316C7EED}"/>
                </a:ext>
              </a:extLst>
            </p:cNvPr>
            <p:cNvSpPr/>
            <p:nvPr/>
          </p:nvSpPr>
          <p:spPr>
            <a:xfrm>
              <a:off x="3221650" y="3045650"/>
              <a:ext cx="96750" cy="66025"/>
            </a:xfrm>
            <a:custGeom>
              <a:avLst/>
              <a:gdLst/>
              <a:ahLst/>
              <a:cxnLst/>
              <a:rect l="l" t="t" r="r" b="b"/>
              <a:pathLst>
                <a:path w="3870" h="2641" extrusionOk="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3" name="Google Shape;316;p26">
              <a:extLst>
                <a:ext uri="{FF2B5EF4-FFF2-40B4-BE49-F238E27FC236}">
                  <a16:creationId xmlns:a16="http://schemas.microsoft.com/office/drawing/2014/main" id="{D4806ADD-61AA-EFF7-278D-260262D2999B}"/>
                </a:ext>
              </a:extLst>
            </p:cNvPr>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4" name="Google Shape;317;p26">
              <a:extLst>
                <a:ext uri="{FF2B5EF4-FFF2-40B4-BE49-F238E27FC236}">
                  <a16:creationId xmlns:a16="http://schemas.microsoft.com/office/drawing/2014/main" id="{50E96738-7876-B288-483C-F66E6C65BA3C}"/>
                </a:ext>
              </a:extLst>
            </p:cNvPr>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5" name="Google Shape;318;p26">
              <a:extLst>
                <a:ext uri="{FF2B5EF4-FFF2-40B4-BE49-F238E27FC236}">
                  <a16:creationId xmlns:a16="http://schemas.microsoft.com/office/drawing/2014/main" id="{F4E52B78-B91C-FB6B-CEDB-7EE67FADD4E9}"/>
                </a:ext>
              </a:extLst>
            </p:cNvPr>
            <p:cNvSpPr/>
            <p:nvPr/>
          </p:nvSpPr>
          <p:spPr>
            <a:xfrm>
              <a:off x="3223300" y="3431450"/>
              <a:ext cx="20050" cy="68200"/>
            </a:xfrm>
            <a:custGeom>
              <a:avLst/>
              <a:gdLst/>
              <a:ahLst/>
              <a:cxnLst/>
              <a:rect l="l" t="t" r="r" b="b"/>
              <a:pathLst>
                <a:path w="802" h="2728" extrusionOk="0">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6" name="Google Shape;319;p26">
              <a:extLst>
                <a:ext uri="{FF2B5EF4-FFF2-40B4-BE49-F238E27FC236}">
                  <a16:creationId xmlns:a16="http://schemas.microsoft.com/office/drawing/2014/main" id="{5E972B7C-4BF4-9C41-FFCB-D9134ABA3140}"/>
                </a:ext>
              </a:extLst>
            </p:cNvPr>
            <p:cNvSpPr/>
            <p:nvPr/>
          </p:nvSpPr>
          <p:spPr>
            <a:xfrm>
              <a:off x="3250825" y="3413725"/>
              <a:ext cx="30050" cy="78200"/>
            </a:xfrm>
            <a:custGeom>
              <a:avLst/>
              <a:gdLst/>
              <a:ahLst/>
              <a:cxnLst/>
              <a:rect l="l" t="t" r="r" b="b"/>
              <a:pathLst>
                <a:path w="1202" h="3128" extrusionOk="0">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7" name="Google Shape;320;p26">
              <a:extLst>
                <a:ext uri="{FF2B5EF4-FFF2-40B4-BE49-F238E27FC236}">
                  <a16:creationId xmlns:a16="http://schemas.microsoft.com/office/drawing/2014/main" id="{DBED88CC-962F-C9F2-FFDC-6DC84C4473C9}"/>
                </a:ext>
              </a:extLst>
            </p:cNvPr>
            <p:cNvSpPr/>
            <p:nvPr/>
          </p:nvSpPr>
          <p:spPr>
            <a:xfrm>
              <a:off x="3287525" y="3392025"/>
              <a:ext cx="31700" cy="73425"/>
            </a:xfrm>
            <a:custGeom>
              <a:avLst/>
              <a:gdLst/>
              <a:ahLst/>
              <a:cxnLst/>
              <a:rect l="l" t="t" r="r" b="b"/>
              <a:pathLst>
                <a:path w="1268" h="2937" extrusionOk="0">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8" name="Google Shape;321;p26">
              <a:extLst>
                <a:ext uri="{FF2B5EF4-FFF2-40B4-BE49-F238E27FC236}">
                  <a16:creationId xmlns:a16="http://schemas.microsoft.com/office/drawing/2014/main" id="{F59EE0AB-0941-E34E-6232-651469538A1D}"/>
                </a:ext>
              </a:extLst>
            </p:cNvPr>
            <p:cNvSpPr/>
            <p:nvPr/>
          </p:nvSpPr>
          <p:spPr>
            <a:xfrm>
              <a:off x="3221650" y="3418925"/>
              <a:ext cx="381125" cy="230325"/>
            </a:xfrm>
            <a:custGeom>
              <a:avLst/>
              <a:gdLst/>
              <a:ahLst/>
              <a:cxnLst/>
              <a:rect l="l" t="t" r="r" b="b"/>
              <a:pathLst>
                <a:path w="15245" h="9213" extrusionOk="0">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9" name="Google Shape;322;p26">
              <a:extLst>
                <a:ext uri="{FF2B5EF4-FFF2-40B4-BE49-F238E27FC236}">
                  <a16:creationId xmlns:a16="http://schemas.microsoft.com/office/drawing/2014/main" id="{3B324D42-8862-CF40-C03D-F727E566B224}"/>
                </a:ext>
              </a:extLst>
            </p:cNvPr>
            <p:cNvSpPr/>
            <p:nvPr/>
          </p:nvSpPr>
          <p:spPr>
            <a:xfrm>
              <a:off x="3221650" y="3338500"/>
              <a:ext cx="96750" cy="66375"/>
            </a:xfrm>
            <a:custGeom>
              <a:avLst/>
              <a:gdLst/>
              <a:ahLst/>
              <a:cxnLst/>
              <a:rect l="l" t="t" r="r" b="b"/>
              <a:pathLst>
                <a:path w="3870" h="2655" extrusionOk="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0" name="Google Shape;323;p26">
              <a:extLst>
                <a:ext uri="{FF2B5EF4-FFF2-40B4-BE49-F238E27FC236}">
                  <a16:creationId xmlns:a16="http://schemas.microsoft.com/office/drawing/2014/main" id="{E6FC6DDD-1DB2-80CF-CF12-8A719485F767}"/>
                </a:ext>
              </a:extLst>
            </p:cNvPr>
            <p:cNvSpPr/>
            <p:nvPr/>
          </p:nvSpPr>
          <p:spPr>
            <a:xfrm>
              <a:off x="3726175" y="2760950"/>
              <a:ext cx="386950" cy="250000"/>
            </a:xfrm>
            <a:custGeom>
              <a:avLst/>
              <a:gdLst/>
              <a:ahLst/>
              <a:cxnLst/>
              <a:rect l="l" t="t" r="r" b="b"/>
              <a:pathLst>
                <a:path w="15478" h="10000" extrusionOk="0">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1" name="Google Shape;324;p26">
              <a:extLst>
                <a:ext uri="{FF2B5EF4-FFF2-40B4-BE49-F238E27FC236}">
                  <a16:creationId xmlns:a16="http://schemas.microsoft.com/office/drawing/2014/main" id="{E618F0F7-D073-2A44-9FF9-6EA191FD7A47}"/>
                </a:ext>
              </a:extLst>
            </p:cNvPr>
            <p:cNvSpPr/>
            <p:nvPr/>
          </p:nvSpPr>
          <p:spPr>
            <a:xfrm>
              <a:off x="3732000" y="2841650"/>
              <a:ext cx="32550" cy="73400"/>
            </a:xfrm>
            <a:custGeom>
              <a:avLst/>
              <a:gdLst/>
              <a:ahLst/>
              <a:cxnLst/>
              <a:rect l="l" t="t" r="r" b="b"/>
              <a:pathLst>
                <a:path w="1302" h="2936" extrusionOk="0">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2" name="Google Shape;325;p26">
              <a:extLst>
                <a:ext uri="{FF2B5EF4-FFF2-40B4-BE49-F238E27FC236}">
                  <a16:creationId xmlns:a16="http://schemas.microsoft.com/office/drawing/2014/main" id="{8E48B241-1652-5DF1-12FD-23C4EC72AB5C}"/>
                </a:ext>
              </a:extLst>
            </p:cNvPr>
            <p:cNvSpPr/>
            <p:nvPr/>
          </p:nvSpPr>
          <p:spPr>
            <a:xfrm>
              <a:off x="3770375" y="2820800"/>
              <a:ext cx="30025" cy="77575"/>
            </a:xfrm>
            <a:custGeom>
              <a:avLst/>
              <a:gdLst/>
              <a:ahLst/>
              <a:cxnLst/>
              <a:rect l="l" t="t" r="r" b="b"/>
              <a:pathLst>
                <a:path w="1201" h="3103" extrusionOk="0">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3" name="Google Shape;326;p26">
              <a:extLst>
                <a:ext uri="{FF2B5EF4-FFF2-40B4-BE49-F238E27FC236}">
                  <a16:creationId xmlns:a16="http://schemas.microsoft.com/office/drawing/2014/main" id="{EEE0597C-6EF6-AB7E-2C08-79B1B03CEDDC}"/>
                </a:ext>
              </a:extLst>
            </p:cNvPr>
            <p:cNvSpPr/>
            <p:nvPr/>
          </p:nvSpPr>
          <p:spPr>
            <a:xfrm>
              <a:off x="3804550" y="2796600"/>
              <a:ext cx="28375" cy="77600"/>
            </a:xfrm>
            <a:custGeom>
              <a:avLst/>
              <a:gdLst/>
              <a:ahLst/>
              <a:cxnLst/>
              <a:rect l="l" t="t" r="r" b="b"/>
              <a:pathLst>
                <a:path w="1135" h="3104" extrusionOk="0">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4" name="Google Shape;327;p26">
              <a:extLst>
                <a:ext uri="{FF2B5EF4-FFF2-40B4-BE49-F238E27FC236}">
                  <a16:creationId xmlns:a16="http://schemas.microsoft.com/office/drawing/2014/main" id="{1A479C35-B7CC-503D-CA98-1DC7FC6F2730}"/>
                </a:ext>
              </a:extLst>
            </p:cNvPr>
            <p:cNvSpPr/>
            <p:nvPr/>
          </p:nvSpPr>
          <p:spPr>
            <a:xfrm>
              <a:off x="3729500" y="2831825"/>
              <a:ext cx="381125" cy="230350"/>
            </a:xfrm>
            <a:custGeom>
              <a:avLst/>
              <a:gdLst/>
              <a:ahLst/>
              <a:cxnLst/>
              <a:rect l="l" t="t" r="r" b="b"/>
              <a:pathLst>
                <a:path w="15245" h="9214" extrusionOk="0">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5" name="Google Shape;328;p26">
              <a:extLst>
                <a:ext uri="{FF2B5EF4-FFF2-40B4-BE49-F238E27FC236}">
                  <a16:creationId xmlns:a16="http://schemas.microsoft.com/office/drawing/2014/main" id="{67D138D0-D218-B655-4FFB-8488393696C5}"/>
                </a:ext>
              </a:extLst>
            </p:cNvPr>
            <p:cNvSpPr/>
            <p:nvPr/>
          </p:nvSpPr>
          <p:spPr>
            <a:xfrm>
              <a:off x="3729500" y="2751775"/>
              <a:ext cx="97600" cy="66025"/>
            </a:xfrm>
            <a:custGeom>
              <a:avLst/>
              <a:gdLst/>
              <a:ahLst/>
              <a:cxnLst/>
              <a:rect l="l" t="t" r="r" b="b"/>
              <a:pathLst>
                <a:path w="3904" h="2641" extrusionOk="0">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6" name="Google Shape;329;p26">
              <a:extLst>
                <a:ext uri="{FF2B5EF4-FFF2-40B4-BE49-F238E27FC236}">
                  <a16:creationId xmlns:a16="http://schemas.microsoft.com/office/drawing/2014/main" id="{3427A59C-8842-4515-7848-3D409F5C93D2}"/>
                </a:ext>
              </a:extLst>
            </p:cNvPr>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7" name="Google Shape;330;p26">
              <a:extLst>
                <a:ext uri="{FF2B5EF4-FFF2-40B4-BE49-F238E27FC236}">
                  <a16:creationId xmlns:a16="http://schemas.microsoft.com/office/drawing/2014/main" id="{5AA505D9-58CB-8C53-FC70-58842C88DE87}"/>
                </a:ext>
              </a:extLst>
            </p:cNvPr>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8" name="Google Shape;331;p26">
              <a:extLst>
                <a:ext uri="{FF2B5EF4-FFF2-40B4-BE49-F238E27FC236}">
                  <a16:creationId xmlns:a16="http://schemas.microsoft.com/office/drawing/2014/main" id="{25B2C312-3653-7A17-97DD-7044A76A14C2}"/>
                </a:ext>
              </a:extLst>
            </p:cNvPr>
            <p:cNvSpPr/>
            <p:nvPr/>
          </p:nvSpPr>
          <p:spPr>
            <a:xfrm>
              <a:off x="3732000" y="3135175"/>
              <a:ext cx="31725" cy="73425"/>
            </a:xfrm>
            <a:custGeom>
              <a:avLst/>
              <a:gdLst/>
              <a:ahLst/>
              <a:cxnLst/>
              <a:rect l="l" t="t" r="r" b="b"/>
              <a:pathLst>
                <a:path w="1269" h="2937" extrusionOk="0">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9" name="Google Shape;332;p26">
              <a:extLst>
                <a:ext uri="{FF2B5EF4-FFF2-40B4-BE49-F238E27FC236}">
                  <a16:creationId xmlns:a16="http://schemas.microsoft.com/office/drawing/2014/main" id="{85682111-B031-330D-2FBC-AF4074CA89C8}"/>
                </a:ext>
              </a:extLst>
            </p:cNvPr>
            <p:cNvSpPr/>
            <p:nvPr/>
          </p:nvSpPr>
          <p:spPr>
            <a:xfrm>
              <a:off x="3767850" y="3111000"/>
              <a:ext cx="31725" cy="77100"/>
            </a:xfrm>
            <a:custGeom>
              <a:avLst/>
              <a:gdLst/>
              <a:ahLst/>
              <a:cxnLst/>
              <a:rect l="l" t="t" r="r" b="b"/>
              <a:pathLst>
                <a:path w="1269" h="3084" extrusionOk="0">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0" name="Google Shape;333;p26">
              <a:extLst>
                <a:ext uri="{FF2B5EF4-FFF2-40B4-BE49-F238E27FC236}">
                  <a16:creationId xmlns:a16="http://schemas.microsoft.com/office/drawing/2014/main" id="{88A1AF1F-5F60-BF37-43D4-1C2BCBF708AE}"/>
                </a:ext>
              </a:extLst>
            </p:cNvPr>
            <p:cNvSpPr/>
            <p:nvPr/>
          </p:nvSpPr>
          <p:spPr>
            <a:xfrm>
              <a:off x="3729500" y="3124850"/>
              <a:ext cx="381125" cy="230025"/>
            </a:xfrm>
            <a:custGeom>
              <a:avLst/>
              <a:gdLst/>
              <a:ahLst/>
              <a:cxnLst/>
              <a:rect l="l" t="t" r="r" b="b"/>
              <a:pathLst>
                <a:path w="15245" h="9201" extrusionOk="0">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1" name="Google Shape;334;p26">
              <a:extLst>
                <a:ext uri="{FF2B5EF4-FFF2-40B4-BE49-F238E27FC236}">
                  <a16:creationId xmlns:a16="http://schemas.microsoft.com/office/drawing/2014/main" id="{8B3C394F-2B7D-6858-3A17-4DCF98C459C3}"/>
                </a:ext>
              </a:extLst>
            </p:cNvPr>
            <p:cNvSpPr/>
            <p:nvPr/>
          </p:nvSpPr>
          <p:spPr>
            <a:xfrm>
              <a:off x="3729500" y="3044775"/>
              <a:ext cx="97600" cy="65750"/>
            </a:xfrm>
            <a:custGeom>
              <a:avLst/>
              <a:gdLst/>
              <a:ahLst/>
              <a:cxnLst/>
              <a:rect l="l" t="t" r="r" b="b"/>
              <a:pathLst>
                <a:path w="3904" h="2630" extrusionOk="0">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2" name="Google Shape;335;p26">
              <a:extLst>
                <a:ext uri="{FF2B5EF4-FFF2-40B4-BE49-F238E27FC236}">
                  <a16:creationId xmlns:a16="http://schemas.microsoft.com/office/drawing/2014/main" id="{23CC63FE-7732-8B7F-4DE7-1E4CE9CBBEC9}"/>
                </a:ext>
              </a:extLst>
            </p:cNvPr>
            <p:cNvSpPr/>
            <p:nvPr/>
          </p:nvSpPr>
          <p:spPr>
            <a:xfrm>
              <a:off x="4279900" y="2526750"/>
              <a:ext cx="48375" cy="134800"/>
            </a:xfrm>
            <a:custGeom>
              <a:avLst/>
              <a:gdLst/>
              <a:ahLst/>
              <a:cxnLst/>
              <a:rect l="l" t="t" r="r" b="b"/>
              <a:pathLst>
                <a:path w="1935" h="5392" extrusionOk="0">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3" name="Google Shape;336;p26">
              <a:extLst>
                <a:ext uri="{FF2B5EF4-FFF2-40B4-BE49-F238E27FC236}">
                  <a16:creationId xmlns:a16="http://schemas.microsoft.com/office/drawing/2014/main" id="{29759BBB-C822-26FB-6752-9B3C1D5068FA}"/>
                </a:ext>
              </a:extLst>
            </p:cNvPr>
            <p:cNvSpPr/>
            <p:nvPr/>
          </p:nvSpPr>
          <p:spPr>
            <a:xfrm>
              <a:off x="4231525" y="2535600"/>
              <a:ext cx="48400" cy="126775"/>
            </a:xfrm>
            <a:custGeom>
              <a:avLst/>
              <a:gdLst/>
              <a:ahLst/>
              <a:cxnLst/>
              <a:rect l="l" t="t" r="r" b="b"/>
              <a:pathLst>
                <a:path w="1936" h="5071" extrusionOk="0">
                  <a:moveTo>
                    <a:pt x="1935" y="0"/>
                  </a:moveTo>
                  <a:cubicBezTo>
                    <a:pt x="1135" y="500"/>
                    <a:pt x="468" y="1234"/>
                    <a:pt x="1" y="2068"/>
                  </a:cubicBezTo>
                  <a:lnTo>
                    <a:pt x="1935" y="5070"/>
                  </a:lnTo>
                  <a:lnTo>
                    <a:pt x="1935"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4" name="Google Shape;337;p26">
              <a:extLst>
                <a:ext uri="{FF2B5EF4-FFF2-40B4-BE49-F238E27FC236}">
                  <a16:creationId xmlns:a16="http://schemas.microsoft.com/office/drawing/2014/main" id="{1E553CB3-552F-7183-7A30-BAC26289108A}"/>
                </a:ext>
              </a:extLst>
            </p:cNvPr>
            <p:cNvSpPr/>
            <p:nvPr/>
          </p:nvSpPr>
          <p:spPr>
            <a:xfrm>
              <a:off x="4201500" y="2587300"/>
              <a:ext cx="78425" cy="80900"/>
            </a:xfrm>
            <a:custGeom>
              <a:avLst/>
              <a:gdLst/>
              <a:ahLst/>
              <a:cxnLst/>
              <a:rect l="l" t="t" r="r" b="b"/>
              <a:pathLst>
                <a:path w="3137" h="3236" extrusionOk="0">
                  <a:moveTo>
                    <a:pt x="1202" y="0"/>
                  </a:moveTo>
                  <a:cubicBezTo>
                    <a:pt x="634" y="1001"/>
                    <a:pt x="234" y="2102"/>
                    <a:pt x="1" y="3236"/>
                  </a:cubicBezTo>
                  <a:lnTo>
                    <a:pt x="3136" y="3002"/>
                  </a:lnTo>
                  <a:lnTo>
                    <a:pt x="1202"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5" name="Google Shape;338;p26">
              <a:extLst>
                <a:ext uri="{FF2B5EF4-FFF2-40B4-BE49-F238E27FC236}">
                  <a16:creationId xmlns:a16="http://schemas.microsoft.com/office/drawing/2014/main" id="{1384BC21-A5AB-ED5B-D730-C212EE334D34}"/>
                </a:ext>
              </a:extLst>
            </p:cNvPr>
            <p:cNvSpPr/>
            <p:nvPr/>
          </p:nvSpPr>
          <p:spPr>
            <a:xfrm>
              <a:off x="4201500" y="2535600"/>
              <a:ext cx="78425" cy="132600"/>
            </a:xfrm>
            <a:custGeom>
              <a:avLst/>
              <a:gdLst/>
              <a:ahLst/>
              <a:cxnLst/>
              <a:rect l="l" t="t" r="r" b="b"/>
              <a:pathLst>
                <a:path w="3137" h="5304" extrusionOk="0">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6" name="Google Shape;339;p26">
              <a:extLst>
                <a:ext uri="{FF2B5EF4-FFF2-40B4-BE49-F238E27FC236}">
                  <a16:creationId xmlns:a16="http://schemas.microsoft.com/office/drawing/2014/main" id="{1B51E6A5-47F1-87A8-811B-2BF6AD4F7BB5}"/>
                </a:ext>
              </a:extLst>
            </p:cNvPr>
            <p:cNvSpPr/>
            <p:nvPr/>
          </p:nvSpPr>
          <p:spPr>
            <a:xfrm>
              <a:off x="4279900" y="2531425"/>
              <a:ext cx="77575" cy="130125"/>
            </a:xfrm>
            <a:custGeom>
              <a:avLst/>
              <a:gdLst/>
              <a:ahLst/>
              <a:cxnLst/>
              <a:rect l="l" t="t" r="r" b="b"/>
              <a:pathLst>
                <a:path w="3103" h="5205" extrusionOk="0">
                  <a:moveTo>
                    <a:pt x="1935" y="0"/>
                  </a:moveTo>
                  <a:lnTo>
                    <a:pt x="0" y="5204"/>
                  </a:lnTo>
                  <a:lnTo>
                    <a:pt x="3102" y="1835"/>
                  </a:lnTo>
                  <a:cubicBezTo>
                    <a:pt x="3002" y="1068"/>
                    <a:pt x="2569" y="401"/>
                    <a:pt x="1935"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7" name="Google Shape;340;p26">
              <a:extLst>
                <a:ext uri="{FF2B5EF4-FFF2-40B4-BE49-F238E27FC236}">
                  <a16:creationId xmlns:a16="http://schemas.microsoft.com/office/drawing/2014/main" id="{DCF8C181-FEA7-CB1A-61D7-9B364B091D3E}"/>
                </a:ext>
              </a:extLst>
            </p:cNvPr>
            <p:cNvSpPr/>
            <p:nvPr/>
          </p:nvSpPr>
          <p:spPr>
            <a:xfrm>
              <a:off x="4197325" y="2661525"/>
              <a:ext cx="82600" cy="85075"/>
            </a:xfrm>
            <a:custGeom>
              <a:avLst/>
              <a:gdLst/>
              <a:ahLst/>
              <a:cxnLst/>
              <a:rect l="l" t="t" r="r" b="b"/>
              <a:pathLst>
                <a:path w="3304" h="3403" extrusionOk="0">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8" name="Google Shape;341;p26">
              <a:extLst>
                <a:ext uri="{FF2B5EF4-FFF2-40B4-BE49-F238E27FC236}">
                  <a16:creationId xmlns:a16="http://schemas.microsoft.com/office/drawing/2014/main" id="{5982D7D1-83FE-31E5-4E83-A9330621DFC7}"/>
                </a:ext>
              </a:extLst>
            </p:cNvPr>
            <p:cNvSpPr/>
            <p:nvPr/>
          </p:nvSpPr>
          <p:spPr>
            <a:xfrm>
              <a:off x="4279900" y="2655675"/>
              <a:ext cx="78400" cy="80925"/>
            </a:xfrm>
            <a:custGeom>
              <a:avLst/>
              <a:gdLst/>
              <a:ahLst/>
              <a:cxnLst/>
              <a:rect l="l" t="t" r="r" b="b"/>
              <a:pathLst>
                <a:path w="3136" h="3237" extrusionOk="0">
                  <a:moveTo>
                    <a:pt x="3136" y="1"/>
                  </a:moveTo>
                  <a:lnTo>
                    <a:pt x="0" y="267"/>
                  </a:lnTo>
                  <a:lnTo>
                    <a:pt x="1935" y="3236"/>
                  </a:lnTo>
                  <a:cubicBezTo>
                    <a:pt x="2502" y="2235"/>
                    <a:pt x="2902" y="1135"/>
                    <a:pt x="3136"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9" name="Google Shape;342;p26">
              <a:extLst>
                <a:ext uri="{FF2B5EF4-FFF2-40B4-BE49-F238E27FC236}">
                  <a16:creationId xmlns:a16="http://schemas.microsoft.com/office/drawing/2014/main" id="{072F7C67-F28A-3A6C-CDA9-6179611C5451}"/>
                </a:ext>
              </a:extLst>
            </p:cNvPr>
            <p:cNvSpPr/>
            <p:nvPr/>
          </p:nvSpPr>
          <p:spPr>
            <a:xfrm>
              <a:off x="4231525" y="2662350"/>
              <a:ext cx="48400" cy="134775"/>
            </a:xfrm>
            <a:custGeom>
              <a:avLst/>
              <a:gdLst/>
              <a:ahLst/>
              <a:cxnLst/>
              <a:rect l="l" t="t" r="r" b="b"/>
              <a:pathLst>
                <a:path w="1936" h="5391" extrusionOk="0">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0" name="Google Shape;343;p26">
              <a:extLst>
                <a:ext uri="{FF2B5EF4-FFF2-40B4-BE49-F238E27FC236}">
                  <a16:creationId xmlns:a16="http://schemas.microsoft.com/office/drawing/2014/main" id="{A1AC0E44-E37C-5796-2A07-EA607D4B81D6}"/>
                </a:ext>
              </a:extLst>
            </p:cNvPr>
            <p:cNvSpPr/>
            <p:nvPr/>
          </p:nvSpPr>
          <p:spPr>
            <a:xfrm>
              <a:off x="4201500" y="2662350"/>
              <a:ext cx="78425" cy="130125"/>
            </a:xfrm>
            <a:custGeom>
              <a:avLst/>
              <a:gdLst/>
              <a:ahLst/>
              <a:cxnLst/>
              <a:rect l="l" t="t" r="r" b="b"/>
              <a:pathLst>
                <a:path w="3137" h="5205" extrusionOk="0">
                  <a:moveTo>
                    <a:pt x="3136" y="0"/>
                  </a:moveTo>
                  <a:lnTo>
                    <a:pt x="1" y="3369"/>
                  </a:lnTo>
                  <a:cubicBezTo>
                    <a:pt x="134" y="4103"/>
                    <a:pt x="568" y="4770"/>
                    <a:pt x="1202" y="5204"/>
                  </a:cubicBezTo>
                  <a:lnTo>
                    <a:pt x="3136"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1" name="Google Shape;344;p26">
              <a:extLst>
                <a:ext uri="{FF2B5EF4-FFF2-40B4-BE49-F238E27FC236}">
                  <a16:creationId xmlns:a16="http://schemas.microsoft.com/office/drawing/2014/main" id="{416BE72A-5DE8-6549-FEC3-7CD54BF09874}"/>
                </a:ext>
              </a:extLst>
            </p:cNvPr>
            <p:cNvSpPr/>
            <p:nvPr/>
          </p:nvSpPr>
          <p:spPr>
            <a:xfrm>
              <a:off x="4279900" y="2578125"/>
              <a:ext cx="82575" cy="84250"/>
            </a:xfrm>
            <a:custGeom>
              <a:avLst/>
              <a:gdLst/>
              <a:ahLst/>
              <a:cxnLst/>
              <a:rect l="l" t="t" r="r" b="b"/>
              <a:pathLst>
                <a:path w="3303" h="3370" extrusionOk="0">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2" name="Google Shape;345;p26">
              <a:extLst>
                <a:ext uri="{FF2B5EF4-FFF2-40B4-BE49-F238E27FC236}">
                  <a16:creationId xmlns:a16="http://schemas.microsoft.com/office/drawing/2014/main" id="{2C23E0D0-F3F3-96C1-BACD-14DF540EE6D0}"/>
                </a:ext>
              </a:extLst>
            </p:cNvPr>
            <p:cNvSpPr/>
            <p:nvPr/>
          </p:nvSpPr>
          <p:spPr>
            <a:xfrm>
              <a:off x="4279900" y="2662350"/>
              <a:ext cx="48375" cy="125950"/>
            </a:xfrm>
            <a:custGeom>
              <a:avLst/>
              <a:gdLst/>
              <a:ahLst/>
              <a:cxnLst/>
              <a:rect l="l" t="t" r="r" b="b"/>
              <a:pathLst>
                <a:path w="1935" h="5038" extrusionOk="0">
                  <a:moveTo>
                    <a:pt x="0" y="0"/>
                  </a:moveTo>
                  <a:lnTo>
                    <a:pt x="0" y="5037"/>
                  </a:lnTo>
                  <a:cubicBezTo>
                    <a:pt x="801" y="4537"/>
                    <a:pt x="1468" y="3803"/>
                    <a:pt x="1935" y="2969"/>
                  </a:cubicBezTo>
                  <a:lnTo>
                    <a:pt x="0"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3" name="Google Shape;346;p26">
              <a:extLst>
                <a:ext uri="{FF2B5EF4-FFF2-40B4-BE49-F238E27FC236}">
                  <a16:creationId xmlns:a16="http://schemas.microsoft.com/office/drawing/2014/main" id="{FDE9BABB-8D5D-E9D3-A17A-8530857F8C01}"/>
                </a:ext>
              </a:extLst>
            </p:cNvPr>
            <p:cNvSpPr/>
            <p:nvPr/>
          </p:nvSpPr>
          <p:spPr>
            <a:xfrm>
              <a:off x="4231525" y="2804600"/>
              <a:ext cx="96750" cy="65775"/>
            </a:xfrm>
            <a:custGeom>
              <a:avLst/>
              <a:gdLst/>
              <a:ahLst/>
              <a:cxnLst/>
              <a:rect l="l" t="t" r="r" b="b"/>
              <a:pathLst>
                <a:path w="3870" h="2631" extrusionOk="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4" name="Google Shape;347;p26">
              <a:extLst>
                <a:ext uri="{FF2B5EF4-FFF2-40B4-BE49-F238E27FC236}">
                  <a16:creationId xmlns:a16="http://schemas.microsoft.com/office/drawing/2014/main" id="{2805377D-6399-1B3B-69AE-B773CBD062B4}"/>
                </a:ext>
              </a:extLst>
            </p:cNvPr>
            <p:cNvSpPr/>
            <p:nvPr/>
          </p:nvSpPr>
          <p:spPr>
            <a:xfrm>
              <a:off x="4213175" y="2843000"/>
              <a:ext cx="133450" cy="87375"/>
            </a:xfrm>
            <a:custGeom>
              <a:avLst/>
              <a:gdLst/>
              <a:ahLst/>
              <a:cxnLst/>
              <a:rect l="l" t="t" r="r" b="b"/>
              <a:pathLst>
                <a:path w="5338" h="3495" extrusionOk="0">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5" name="Google Shape;348;p26">
              <a:extLst>
                <a:ext uri="{FF2B5EF4-FFF2-40B4-BE49-F238E27FC236}">
                  <a16:creationId xmlns:a16="http://schemas.microsoft.com/office/drawing/2014/main" id="{25E0A6A0-2AC4-EEE1-65F3-B3670BC28FFF}"/>
                </a:ext>
              </a:extLst>
            </p:cNvPr>
            <p:cNvSpPr/>
            <p:nvPr/>
          </p:nvSpPr>
          <p:spPr>
            <a:xfrm>
              <a:off x="4213175" y="2891875"/>
              <a:ext cx="133450" cy="86900"/>
            </a:xfrm>
            <a:custGeom>
              <a:avLst/>
              <a:gdLst/>
              <a:ahLst/>
              <a:cxnLst/>
              <a:rect l="l" t="t" r="r" b="b"/>
              <a:pathLst>
                <a:path w="5338" h="3476" extrusionOk="0">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6" name="Google Shape;349;p26">
              <a:extLst>
                <a:ext uri="{FF2B5EF4-FFF2-40B4-BE49-F238E27FC236}">
                  <a16:creationId xmlns:a16="http://schemas.microsoft.com/office/drawing/2014/main" id="{15E55988-BBEE-B989-701F-E9EDD2475EC7}"/>
                </a:ext>
              </a:extLst>
            </p:cNvPr>
            <p:cNvSpPr/>
            <p:nvPr/>
          </p:nvSpPr>
          <p:spPr>
            <a:xfrm>
              <a:off x="4213175" y="2941375"/>
              <a:ext cx="133450" cy="86900"/>
            </a:xfrm>
            <a:custGeom>
              <a:avLst/>
              <a:gdLst/>
              <a:ahLst/>
              <a:cxnLst/>
              <a:rect l="l" t="t" r="r" b="b"/>
              <a:pathLst>
                <a:path w="5338" h="3476" extrusionOk="0">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7" name="Google Shape;350;p26">
              <a:extLst>
                <a:ext uri="{FF2B5EF4-FFF2-40B4-BE49-F238E27FC236}">
                  <a16:creationId xmlns:a16="http://schemas.microsoft.com/office/drawing/2014/main" id="{9AD72E23-DB2E-5F25-641F-D9C3B5C63633}"/>
                </a:ext>
              </a:extLst>
            </p:cNvPr>
            <p:cNvSpPr/>
            <p:nvPr/>
          </p:nvSpPr>
          <p:spPr>
            <a:xfrm>
              <a:off x="4575950" y="2355125"/>
              <a:ext cx="48375" cy="134625"/>
            </a:xfrm>
            <a:custGeom>
              <a:avLst/>
              <a:gdLst/>
              <a:ahLst/>
              <a:cxnLst/>
              <a:rect l="l" t="t" r="r" b="b"/>
              <a:pathLst>
                <a:path w="1935" h="5385" extrusionOk="0">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8" name="Google Shape;351;p26">
              <a:extLst>
                <a:ext uri="{FF2B5EF4-FFF2-40B4-BE49-F238E27FC236}">
                  <a16:creationId xmlns:a16="http://schemas.microsoft.com/office/drawing/2014/main" id="{463016C4-AC12-F979-A90E-2AB57B1A6BB4}"/>
                </a:ext>
              </a:extLst>
            </p:cNvPr>
            <p:cNvSpPr/>
            <p:nvPr/>
          </p:nvSpPr>
          <p:spPr>
            <a:xfrm>
              <a:off x="4528400" y="2363800"/>
              <a:ext cx="47575" cy="125950"/>
            </a:xfrm>
            <a:custGeom>
              <a:avLst/>
              <a:gdLst/>
              <a:ahLst/>
              <a:cxnLst/>
              <a:rect l="l" t="t" r="r" b="b"/>
              <a:pathLst>
                <a:path w="1903" h="5038" extrusionOk="0">
                  <a:moveTo>
                    <a:pt x="1902" y="1"/>
                  </a:moveTo>
                  <a:cubicBezTo>
                    <a:pt x="1101" y="501"/>
                    <a:pt x="434" y="1235"/>
                    <a:pt x="1" y="2069"/>
                  </a:cubicBezTo>
                  <a:lnTo>
                    <a:pt x="1902" y="5037"/>
                  </a:lnTo>
                  <a:lnTo>
                    <a:pt x="1902" y="1"/>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9" name="Google Shape;352;p26">
              <a:extLst>
                <a:ext uri="{FF2B5EF4-FFF2-40B4-BE49-F238E27FC236}">
                  <a16:creationId xmlns:a16="http://schemas.microsoft.com/office/drawing/2014/main" id="{6DED7164-7F2E-E253-5384-363F422F0749}"/>
                </a:ext>
              </a:extLst>
            </p:cNvPr>
            <p:cNvSpPr/>
            <p:nvPr/>
          </p:nvSpPr>
          <p:spPr>
            <a:xfrm>
              <a:off x="4498375" y="2415500"/>
              <a:ext cx="78425" cy="80925"/>
            </a:xfrm>
            <a:custGeom>
              <a:avLst/>
              <a:gdLst/>
              <a:ahLst/>
              <a:cxnLst/>
              <a:rect l="l" t="t" r="r" b="b"/>
              <a:pathLst>
                <a:path w="3137" h="3237" extrusionOk="0">
                  <a:moveTo>
                    <a:pt x="1202" y="1"/>
                  </a:moveTo>
                  <a:cubicBezTo>
                    <a:pt x="601" y="1001"/>
                    <a:pt x="201" y="2102"/>
                    <a:pt x="1" y="3236"/>
                  </a:cubicBezTo>
                  <a:lnTo>
                    <a:pt x="3136" y="3003"/>
                  </a:lnTo>
                  <a:lnTo>
                    <a:pt x="1202" y="1"/>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0" name="Google Shape;353;p26">
              <a:extLst>
                <a:ext uri="{FF2B5EF4-FFF2-40B4-BE49-F238E27FC236}">
                  <a16:creationId xmlns:a16="http://schemas.microsoft.com/office/drawing/2014/main" id="{E10CED33-351F-46EF-D9BB-9183AF347AFF}"/>
                </a:ext>
              </a:extLst>
            </p:cNvPr>
            <p:cNvSpPr/>
            <p:nvPr/>
          </p:nvSpPr>
          <p:spPr>
            <a:xfrm>
              <a:off x="4576775" y="2360475"/>
              <a:ext cx="77575" cy="130100"/>
            </a:xfrm>
            <a:custGeom>
              <a:avLst/>
              <a:gdLst/>
              <a:ahLst/>
              <a:cxnLst/>
              <a:rect l="l" t="t" r="r" b="b"/>
              <a:pathLst>
                <a:path w="3103" h="5204" extrusionOk="0">
                  <a:moveTo>
                    <a:pt x="1902" y="0"/>
                  </a:moveTo>
                  <a:lnTo>
                    <a:pt x="0" y="5204"/>
                  </a:lnTo>
                  <a:lnTo>
                    <a:pt x="3103" y="1835"/>
                  </a:lnTo>
                  <a:cubicBezTo>
                    <a:pt x="3003" y="1068"/>
                    <a:pt x="2569" y="400"/>
                    <a:pt x="1902"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1" name="Google Shape;354;p26">
              <a:extLst>
                <a:ext uri="{FF2B5EF4-FFF2-40B4-BE49-F238E27FC236}">
                  <a16:creationId xmlns:a16="http://schemas.microsoft.com/office/drawing/2014/main" id="{2A1F2059-B216-476E-CD3D-2AA210965EFE}"/>
                </a:ext>
              </a:extLst>
            </p:cNvPr>
            <p:cNvSpPr/>
            <p:nvPr/>
          </p:nvSpPr>
          <p:spPr>
            <a:xfrm>
              <a:off x="4494225" y="2489725"/>
              <a:ext cx="82575" cy="85075"/>
            </a:xfrm>
            <a:custGeom>
              <a:avLst/>
              <a:gdLst/>
              <a:ahLst/>
              <a:cxnLst/>
              <a:rect l="l" t="t" r="r" b="b"/>
              <a:pathLst>
                <a:path w="3303" h="3403" extrusionOk="0">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2" name="Google Shape;355;p26">
              <a:extLst>
                <a:ext uri="{FF2B5EF4-FFF2-40B4-BE49-F238E27FC236}">
                  <a16:creationId xmlns:a16="http://schemas.microsoft.com/office/drawing/2014/main" id="{6A9F5404-749E-AD40-0712-FB0E55C00092}"/>
                </a:ext>
              </a:extLst>
            </p:cNvPr>
            <p:cNvSpPr/>
            <p:nvPr/>
          </p:nvSpPr>
          <p:spPr>
            <a:xfrm>
              <a:off x="4575950" y="2483875"/>
              <a:ext cx="78400" cy="80925"/>
            </a:xfrm>
            <a:custGeom>
              <a:avLst/>
              <a:gdLst/>
              <a:ahLst/>
              <a:cxnLst/>
              <a:rect l="l" t="t" r="r" b="b"/>
              <a:pathLst>
                <a:path w="3136" h="3237" extrusionOk="0">
                  <a:moveTo>
                    <a:pt x="3136" y="1"/>
                  </a:moveTo>
                  <a:lnTo>
                    <a:pt x="0" y="234"/>
                  </a:lnTo>
                  <a:lnTo>
                    <a:pt x="1935" y="3237"/>
                  </a:lnTo>
                  <a:cubicBezTo>
                    <a:pt x="2535" y="2236"/>
                    <a:pt x="2935" y="1135"/>
                    <a:pt x="3136"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3" name="Google Shape;356;p26">
              <a:extLst>
                <a:ext uri="{FF2B5EF4-FFF2-40B4-BE49-F238E27FC236}">
                  <a16:creationId xmlns:a16="http://schemas.microsoft.com/office/drawing/2014/main" id="{E933CA7C-D8A5-FBE2-7CED-AA174BDBEBF9}"/>
                </a:ext>
              </a:extLst>
            </p:cNvPr>
            <p:cNvSpPr/>
            <p:nvPr/>
          </p:nvSpPr>
          <p:spPr>
            <a:xfrm>
              <a:off x="4528400" y="2489725"/>
              <a:ext cx="47575" cy="135625"/>
            </a:xfrm>
            <a:custGeom>
              <a:avLst/>
              <a:gdLst/>
              <a:ahLst/>
              <a:cxnLst/>
              <a:rect l="l" t="t" r="r" b="b"/>
              <a:pathLst>
                <a:path w="1903" h="5425" extrusionOk="0">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4" name="Google Shape;357;p26">
              <a:extLst>
                <a:ext uri="{FF2B5EF4-FFF2-40B4-BE49-F238E27FC236}">
                  <a16:creationId xmlns:a16="http://schemas.microsoft.com/office/drawing/2014/main" id="{2D95E8C9-F72A-4D35-B176-39124433C06A}"/>
                </a:ext>
              </a:extLst>
            </p:cNvPr>
            <p:cNvSpPr/>
            <p:nvPr/>
          </p:nvSpPr>
          <p:spPr>
            <a:xfrm>
              <a:off x="4498375" y="2490550"/>
              <a:ext cx="78425" cy="130125"/>
            </a:xfrm>
            <a:custGeom>
              <a:avLst/>
              <a:gdLst/>
              <a:ahLst/>
              <a:cxnLst/>
              <a:rect l="l" t="t" r="r" b="b"/>
              <a:pathLst>
                <a:path w="3137" h="5205" extrusionOk="0">
                  <a:moveTo>
                    <a:pt x="3136" y="1"/>
                  </a:moveTo>
                  <a:lnTo>
                    <a:pt x="1" y="3370"/>
                  </a:lnTo>
                  <a:cubicBezTo>
                    <a:pt x="134" y="4104"/>
                    <a:pt x="568" y="4771"/>
                    <a:pt x="1202" y="5205"/>
                  </a:cubicBezTo>
                  <a:lnTo>
                    <a:pt x="3136" y="1"/>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5" name="Google Shape;358;p26">
              <a:extLst>
                <a:ext uri="{FF2B5EF4-FFF2-40B4-BE49-F238E27FC236}">
                  <a16:creationId xmlns:a16="http://schemas.microsoft.com/office/drawing/2014/main" id="{073BA971-F350-8C88-CACE-016A5A96DFCE}"/>
                </a:ext>
              </a:extLst>
            </p:cNvPr>
            <p:cNvSpPr/>
            <p:nvPr/>
          </p:nvSpPr>
          <p:spPr>
            <a:xfrm>
              <a:off x="4494225" y="2363800"/>
              <a:ext cx="81750" cy="256875"/>
            </a:xfrm>
            <a:custGeom>
              <a:avLst/>
              <a:gdLst/>
              <a:ahLst/>
              <a:cxnLst/>
              <a:rect l="l" t="t" r="r" b="b"/>
              <a:pathLst>
                <a:path w="3270" h="10275" extrusionOk="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6" name="Google Shape;359;p26">
              <a:extLst>
                <a:ext uri="{FF2B5EF4-FFF2-40B4-BE49-F238E27FC236}">
                  <a16:creationId xmlns:a16="http://schemas.microsoft.com/office/drawing/2014/main" id="{008B5206-0E49-787D-C672-4FF3EEE1F9F3}"/>
                </a:ext>
              </a:extLst>
            </p:cNvPr>
            <p:cNvSpPr/>
            <p:nvPr/>
          </p:nvSpPr>
          <p:spPr>
            <a:xfrm>
              <a:off x="4575950" y="2406325"/>
              <a:ext cx="82575" cy="84250"/>
            </a:xfrm>
            <a:custGeom>
              <a:avLst/>
              <a:gdLst/>
              <a:ahLst/>
              <a:cxnLst/>
              <a:rect l="l" t="t" r="r" b="b"/>
              <a:pathLst>
                <a:path w="3303" h="3370" extrusionOk="0">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7" name="Google Shape;360;p26">
              <a:extLst>
                <a:ext uri="{FF2B5EF4-FFF2-40B4-BE49-F238E27FC236}">
                  <a16:creationId xmlns:a16="http://schemas.microsoft.com/office/drawing/2014/main" id="{893FC10D-E0CF-951E-0418-B166365A54EE}"/>
                </a:ext>
              </a:extLst>
            </p:cNvPr>
            <p:cNvSpPr/>
            <p:nvPr/>
          </p:nvSpPr>
          <p:spPr>
            <a:xfrm>
              <a:off x="4576775" y="2489725"/>
              <a:ext cx="47550" cy="126775"/>
            </a:xfrm>
            <a:custGeom>
              <a:avLst/>
              <a:gdLst/>
              <a:ahLst/>
              <a:cxnLst/>
              <a:rect l="l" t="t" r="r" b="b"/>
              <a:pathLst>
                <a:path w="1902" h="5071" extrusionOk="0">
                  <a:moveTo>
                    <a:pt x="0" y="0"/>
                  </a:moveTo>
                  <a:lnTo>
                    <a:pt x="0" y="5071"/>
                  </a:lnTo>
                  <a:cubicBezTo>
                    <a:pt x="801" y="4570"/>
                    <a:pt x="1468" y="3837"/>
                    <a:pt x="1902" y="3003"/>
                  </a:cubicBezTo>
                  <a:lnTo>
                    <a:pt x="0"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8" name="Google Shape;361;p26">
              <a:extLst>
                <a:ext uri="{FF2B5EF4-FFF2-40B4-BE49-F238E27FC236}">
                  <a16:creationId xmlns:a16="http://schemas.microsoft.com/office/drawing/2014/main" id="{DCD68DD3-661C-4741-11D3-A27F0DBEE748}"/>
                </a:ext>
              </a:extLst>
            </p:cNvPr>
            <p:cNvSpPr/>
            <p:nvPr/>
          </p:nvSpPr>
          <p:spPr>
            <a:xfrm>
              <a:off x="4527575" y="2633350"/>
              <a:ext cx="97600" cy="66025"/>
            </a:xfrm>
            <a:custGeom>
              <a:avLst/>
              <a:gdLst/>
              <a:ahLst/>
              <a:cxnLst/>
              <a:rect l="l" t="t" r="r" b="b"/>
              <a:pathLst>
                <a:path w="3904" h="2641" extrusionOk="0">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9" name="Google Shape;362;p26">
              <a:extLst>
                <a:ext uri="{FF2B5EF4-FFF2-40B4-BE49-F238E27FC236}">
                  <a16:creationId xmlns:a16="http://schemas.microsoft.com/office/drawing/2014/main" id="{669AD4E4-A8A8-48D0-943A-DB39798ADAA1}"/>
                </a:ext>
              </a:extLst>
            </p:cNvPr>
            <p:cNvSpPr/>
            <p:nvPr/>
          </p:nvSpPr>
          <p:spPr>
            <a:xfrm>
              <a:off x="4510050" y="2671725"/>
              <a:ext cx="132625" cy="86900"/>
            </a:xfrm>
            <a:custGeom>
              <a:avLst/>
              <a:gdLst/>
              <a:ahLst/>
              <a:cxnLst/>
              <a:rect l="l" t="t" r="r" b="b"/>
              <a:pathLst>
                <a:path w="5305" h="3476" extrusionOk="0">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0" name="Google Shape;363;p26">
              <a:extLst>
                <a:ext uri="{FF2B5EF4-FFF2-40B4-BE49-F238E27FC236}">
                  <a16:creationId xmlns:a16="http://schemas.microsoft.com/office/drawing/2014/main" id="{514D4A25-0354-5C95-6A82-94F56341F02D}"/>
                </a:ext>
              </a:extLst>
            </p:cNvPr>
            <p:cNvSpPr/>
            <p:nvPr/>
          </p:nvSpPr>
          <p:spPr>
            <a:xfrm>
              <a:off x="4510050" y="2720925"/>
              <a:ext cx="132625" cy="86900"/>
            </a:xfrm>
            <a:custGeom>
              <a:avLst/>
              <a:gdLst/>
              <a:ahLst/>
              <a:cxnLst/>
              <a:rect l="l" t="t" r="r" b="b"/>
              <a:pathLst>
                <a:path w="5305" h="3476" extrusionOk="0">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1" name="Google Shape;364;p26">
              <a:extLst>
                <a:ext uri="{FF2B5EF4-FFF2-40B4-BE49-F238E27FC236}">
                  <a16:creationId xmlns:a16="http://schemas.microsoft.com/office/drawing/2014/main" id="{AEDF2831-42C0-4511-F4A7-986984F1E373}"/>
                </a:ext>
              </a:extLst>
            </p:cNvPr>
            <p:cNvSpPr/>
            <p:nvPr/>
          </p:nvSpPr>
          <p:spPr>
            <a:xfrm>
              <a:off x="4510050" y="2770425"/>
              <a:ext cx="132625" cy="86600"/>
            </a:xfrm>
            <a:custGeom>
              <a:avLst/>
              <a:gdLst/>
              <a:ahLst/>
              <a:cxnLst/>
              <a:rect l="l" t="t" r="r" b="b"/>
              <a:pathLst>
                <a:path w="5305" h="3464" extrusionOk="0">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2" name="Google Shape;365;p26">
              <a:extLst>
                <a:ext uri="{FF2B5EF4-FFF2-40B4-BE49-F238E27FC236}">
                  <a16:creationId xmlns:a16="http://schemas.microsoft.com/office/drawing/2014/main" id="{5DB74A47-63AD-DC4D-7760-24EFDE41B7D2}"/>
                </a:ext>
              </a:extLst>
            </p:cNvPr>
            <p:cNvSpPr/>
            <p:nvPr/>
          </p:nvSpPr>
          <p:spPr>
            <a:xfrm>
              <a:off x="3869600" y="3939900"/>
              <a:ext cx="705525" cy="449050"/>
            </a:xfrm>
            <a:custGeom>
              <a:avLst/>
              <a:gdLst/>
              <a:ahLst/>
              <a:cxnLst/>
              <a:rect l="l" t="t" r="r" b="b"/>
              <a:pathLst>
                <a:path w="28221" h="17962" extrusionOk="0">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3" name="Google Shape;366;p26">
              <a:extLst>
                <a:ext uri="{FF2B5EF4-FFF2-40B4-BE49-F238E27FC236}">
                  <a16:creationId xmlns:a16="http://schemas.microsoft.com/office/drawing/2014/main" id="{9009AA85-B36F-718C-C312-5792D44B34DB}"/>
                </a:ext>
              </a:extLst>
            </p:cNvPr>
            <p:cNvSpPr/>
            <p:nvPr/>
          </p:nvSpPr>
          <p:spPr>
            <a:xfrm>
              <a:off x="3870425" y="3939900"/>
              <a:ext cx="684700" cy="412025"/>
            </a:xfrm>
            <a:custGeom>
              <a:avLst/>
              <a:gdLst/>
              <a:ahLst/>
              <a:cxnLst/>
              <a:rect l="l" t="t" r="r" b="b"/>
              <a:pathLst>
                <a:path w="27388" h="16481" extrusionOk="0">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4" name="Google Shape;367;p26">
              <a:extLst>
                <a:ext uri="{FF2B5EF4-FFF2-40B4-BE49-F238E27FC236}">
                  <a16:creationId xmlns:a16="http://schemas.microsoft.com/office/drawing/2014/main" id="{5F627521-F954-F103-9775-0A0AA7273A53}"/>
                </a:ext>
              </a:extLst>
            </p:cNvPr>
            <p:cNvSpPr/>
            <p:nvPr/>
          </p:nvSpPr>
          <p:spPr>
            <a:xfrm>
              <a:off x="3870425" y="4306625"/>
              <a:ext cx="61750" cy="82600"/>
            </a:xfrm>
            <a:custGeom>
              <a:avLst/>
              <a:gdLst/>
              <a:ahLst/>
              <a:cxnLst/>
              <a:rect l="l" t="t" r="r" b="b"/>
              <a:pathLst>
                <a:path w="2470" h="3304" extrusionOk="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5" name="Google Shape;368;p26">
              <a:extLst>
                <a:ext uri="{FF2B5EF4-FFF2-40B4-BE49-F238E27FC236}">
                  <a16:creationId xmlns:a16="http://schemas.microsoft.com/office/drawing/2014/main" id="{21AE95AE-F0A0-E447-B866-BBD66F4C4782}"/>
                </a:ext>
              </a:extLst>
            </p:cNvPr>
            <p:cNvSpPr/>
            <p:nvPr/>
          </p:nvSpPr>
          <p:spPr>
            <a:xfrm>
              <a:off x="3752850" y="4317950"/>
              <a:ext cx="166800" cy="126325"/>
            </a:xfrm>
            <a:custGeom>
              <a:avLst/>
              <a:gdLst/>
              <a:ahLst/>
              <a:cxnLst/>
              <a:rect l="l" t="t" r="r" b="b"/>
              <a:pathLst>
                <a:path w="6672" h="5053" extrusionOk="0">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6" name="Google Shape;369;p26">
              <a:extLst>
                <a:ext uri="{FF2B5EF4-FFF2-40B4-BE49-F238E27FC236}">
                  <a16:creationId xmlns:a16="http://schemas.microsoft.com/office/drawing/2014/main" id="{ED7C14B6-633E-D195-6A07-530A03F8A19F}"/>
                </a:ext>
              </a:extLst>
            </p:cNvPr>
            <p:cNvSpPr/>
            <p:nvPr/>
          </p:nvSpPr>
          <p:spPr>
            <a:xfrm>
              <a:off x="3752850" y="4317950"/>
              <a:ext cx="156800" cy="98175"/>
            </a:xfrm>
            <a:custGeom>
              <a:avLst/>
              <a:gdLst/>
              <a:ahLst/>
              <a:cxnLst/>
              <a:rect l="l" t="t" r="r" b="b"/>
              <a:pathLst>
                <a:path w="6272" h="3927" extrusionOk="0">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7" name="Google Shape;370;p26">
              <a:extLst>
                <a:ext uri="{FF2B5EF4-FFF2-40B4-BE49-F238E27FC236}">
                  <a16:creationId xmlns:a16="http://schemas.microsoft.com/office/drawing/2014/main" id="{C2F4B6D1-D85A-5112-39FA-471695459DB7}"/>
                </a:ext>
              </a:extLst>
            </p:cNvPr>
            <p:cNvSpPr/>
            <p:nvPr/>
          </p:nvSpPr>
          <p:spPr>
            <a:xfrm>
              <a:off x="2877225" y="4206575"/>
              <a:ext cx="1028250" cy="733475"/>
            </a:xfrm>
            <a:custGeom>
              <a:avLst/>
              <a:gdLst/>
              <a:ahLst/>
              <a:cxnLst/>
              <a:rect l="l" t="t" r="r" b="b"/>
              <a:pathLst>
                <a:path w="41130" h="29339" extrusionOk="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8" name="Google Shape;371;p26">
              <a:extLst>
                <a:ext uri="{FF2B5EF4-FFF2-40B4-BE49-F238E27FC236}">
                  <a16:creationId xmlns:a16="http://schemas.microsoft.com/office/drawing/2014/main" id="{9ABF26DD-6ABB-999B-57BA-C936908ACBF3}"/>
                </a:ext>
              </a:extLst>
            </p:cNvPr>
            <p:cNvSpPr/>
            <p:nvPr/>
          </p:nvSpPr>
          <p:spPr>
            <a:xfrm>
              <a:off x="2827200" y="4206575"/>
              <a:ext cx="1128325" cy="593375"/>
            </a:xfrm>
            <a:custGeom>
              <a:avLst/>
              <a:gdLst/>
              <a:ahLst/>
              <a:cxnLst/>
              <a:rect l="l" t="t" r="r" b="b"/>
              <a:pathLst>
                <a:path w="45133" h="23735" extrusionOk="0">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9" name="Google Shape;372;p26">
              <a:extLst>
                <a:ext uri="{FF2B5EF4-FFF2-40B4-BE49-F238E27FC236}">
                  <a16:creationId xmlns:a16="http://schemas.microsoft.com/office/drawing/2014/main" id="{747EC8D1-C2D5-55B2-FF4E-698C7231E60B}"/>
                </a:ext>
              </a:extLst>
            </p:cNvPr>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0" name="Google Shape;373;p26">
              <a:extLst>
                <a:ext uri="{FF2B5EF4-FFF2-40B4-BE49-F238E27FC236}">
                  <a16:creationId xmlns:a16="http://schemas.microsoft.com/office/drawing/2014/main" id="{EEB818C4-8995-6CDA-89C7-8513821E84AF}"/>
                </a:ext>
              </a:extLst>
            </p:cNvPr>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1" name="Google Shape;374;p26">
              <a:extLst>
                <a:ext uri="{FF2B5EF4-FFF2-40B4-BE49-F238E27FC236}">
                  <a16:creationId xmlns:a16="http://schemas.microsoft.com/office/drawing/2014/main" id="{480430F3-FA91-E60D-9270-4C773A742866}"/>
                </a:ext>
              </a:extLst>
            </p:cNvPr>
            <p:cNvSpPr/>
            <p:nvPr/>
          </p:nvSpPr>
          <p:spPr>
            <a:xfrm>
              <a:off x="2931425" y="4319375"/>
              <a:ext cx="919850" cy="431150"/>
            </a:xfrm>
            <a:custGeom>
              <a:avLst/>
              <a:gdLst/>
              <a:ahLst/>
              <a:cxnLst/>
              <a:rect l="l" t="t" r="r" b="b"/>
              <a:pathLst>
                <a:path w="36794" h="17246" extrusionOk="0">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2" name="Google Shape;375;p26">
              <a:extLst>
                <a:ext uri="{FF2B5EF4-FFF2-40B4-BE49-F238E27FC236}">
                  <a16:creationId xmlns:a16="http://schemas.microsoft.com/office/drawing/2014/main" id="{34F9B1DD-8526-BB11-FA26-602D7217BF9C}"/>
                </a:ext>
              </a:extLst>
            </p:cNvPr>
            <p:cNvSpPr/>
            <p:nvPr/>
          </p:nvSpPr>
          <p:spPr>
            <a:xfrm>
              <a:off x="2876575" y="4456975"/>
              <a:ext cx="393450" cy="474525"/>
            </a:xfrm>
            <a:custGeom>
              <a:avLst/>
              <a:gdLst/>
              <a:ahLst/>
              <a:cxnLst/>
              <a:rect l="l" t="t" r="r" b="b"/>
              <a:pathLst>
                <a:path w="15738" h="18981" extrusionOk="0">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3" name="Google Shape;376;p26">
              <a:extLst>
                <a:ext uri="{FF2B5EF4-FFF2-40B4-BE49-F238E27FC236}">
                  <a16:creationId xmlns:a16="http://schemas.microsoft.com/office/drawing/2014/main" id="{2DD949DE-F365-C412-5536-A890F4938781}"/>
                </a:ext>
              </a:extLst>
            </p:cNvPr>
            <p:cNvSpPr/>
            <p:nvPr/>
          </p:nvSpPr>
          <p:spPr>
            <a:xfrm>
              <a:off x="5541625" y="3824800"/>
              <a:ext cx="190175" cy="206525"/>
            </a:xfrm>
            <a:custGeom>
              <a:avLst/>
              <a:gdLst/>
              <a:ahLst/>
              <a:cxnLst/>
              <a:rect l="l" t="t" r="r" b="b"/>
              <a:pathLst>
                <a:path w="7607" h="8261" extrusionOk="0">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4" name="Google Shape;377;p26">
              <a:extLst>
                <a:ext uri="{FF2B5EF4-FFF2-40B4-BE49-F238E27FC236}">
                  <a16:creationId xmlns:a16="http://schemas.microsoft.com/office/drawing/2014/main" id="{38A6B924-7D74-D31D-E0EF-6F7D63B6ACA3}"/>
                </a:ext>
              </a:extLst>
            </p:cNvPr>
            <p:cNvSpPr/>
            <p:nvPr/>
          </p:nvSpPr>
          <p:spPr>
            <a:xfrm>
              <a:off x="5641700" y="3903225"/>
              <a:ext cx="79250" cy="50900"/>
            </a:xfrm>
            <a:custGeom>
              <a:avLst/>
              <a:gdLst/>
              <a:ahLst/>
              <a:cxnLst/>
              <a:rect l="l" t="t" r="r" b="b"/>
              <a:pathLst>
                <a:path w="3170" h="2036" extrusionOk="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5" name="Google Shape;378;p26">
              <a:extLst>
                <a:ext uri="{FF2B5EF4-FFF2-40B4-BE49-F238E27FC236}">
                  <a16:creationId xmlns:a16="http://schemas.microsoft.com/office/drawing/2014/main" id="{7A3CB699-84B1-FF71-D47D-82EB0FD04017}"/>
                </a:ext>
              </a:extLst>
            </p:cNvPr>
            <p:cNvSpPr/>
            <p:nvPr/>
          </p:nvSpPr>
          <p:spPr>
            <a:xfrm>
              <a:off x="5161350" y="4096700"/>
              <a:ext cx="343600" cy="169475"/>
            </a:xfrm>
            <a:custGeom>
              <a:avLst/>
              <a:gdLst/>
              <a:ahLst/>
              <a:cxnLst/>
              <a:rect l="l" t="t" r="r" b="b"/>
              <a:pathLst>
                <a:path w="13744" h="6779" extrusionOk="0">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6" name="Google Shape;379;p26">
              <a:extLst>
                <a:ext uri="{FF2B5EF4-FFF2-40B4-BE49-F238E27FC236}">
                  <a16:creationId xmlns:a16="http://schemas.microsoft.com/office/drawing/2014/main" id="{D95865EC-7F4C-AE18-701E-258C85088547}"/>
                </a:ext>
              </a:extLst>
            </p:cNvPr>
            <p:cNvSpPr/>
            <p:nvPr/>
          </p:nvSpPr>
          <p:spPr>
            <a:xfrm>
              <a:off x="5389850" y="4065025"/>
              <a:ext cx="96775" cy="61850"/>
            </a:xfrm>
            <a:custGeom>
              <a:avLst/>
              <a:gdLst/>
              <a:ahLst/>
              <a:cxnLst/>
              <a:rect l="l" t="t" r="r" b="b"/>
              <a:pathLst>
                <a:path w="3871" h="2474" extrusionOk="0">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7" name="Google Shape;380;p26">
              <a:extLst>
                <a:ext uri="{FF2B5EF4-FFF2-40B4-BE49-F238E27FC236}">
                  <a16:creationId xmlns:a16="http://schemas.microsoft.com/office/drawing/2014/main" id="{70F89A83-E947-49A9-4242-DD124FD11DD5}"/>
                </a:ext>
              </a:extLst>
            </p:cNvPr>
            <p:cNvSpPr/>
            <p:nvPr/>
          </p:nvSpPr>
          <p:spPr>
            <a:xfrm>
              <a:off x="5304800" y="2746850"/>
              <a:ext cx="454500" cy="1330275"/>
            </a:xfrm>
            <a:custGeom>
              <a:avLst/>
              <a:gdLst/>
              <a:ahLst/>
              <a:cxnLst/>
              <a:rect l="l" t="t" r="r" b="b"/>
              <a:pathLst>
                <a:path w="18180" h="53211" extrusionOk="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8" name="Google Shape;381;p26">
              <a:extLst>
                <a:ext uri="{FF2B5EF4-FFF2-40B4-BE49-F238E27FC236}">
                  <a16:creationId xmlns:a16="http://schemas.microsoft.com/office/drawing/2014/main" id="{67A8654B-89B8-AA09-703A-E29E15965908}"/>
                </a:ext>
              </a:extLst>
            </p:cNvPr>
            <p:cNvSpPr/>
            <p:nvPr/>
          </p:nvSpPr>
          <p:spPr>
            <a:xfrm>
              <a:off x="5537450" y="2982575"/>
              <a:ext cx="156800" cy="322825"/>
            </a:xfrm>
            <a:custGeom>
              <a:avLst/>
              <a:gdLst/>
              <a:ahLst/>
              <a:cxnLst/>
              <a:rect l="l" t="t" r="r" b="b"/>
              <a:pathLst>
                <a:path w="6272" h="12913" extrusionOk="0">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9" name="Google Shape;382;p26">
              <a:extLst>
                <a:ext uri="{FF2B5EF4-FFF2-40B4-BE49-F238E27FC236}">
                  <a16:creationId xmlns:a16="http://schemas.microsoft.com/office/drawing/2014/main" id="{2692FF95-7084-40C1-EBB1-F63A8395FAB9}"/>
                </a:ext>
              </a:extLst>
            </p:cNvPr>
            <p:cNvSpPr/>
            <p:nvPr/>
          </p:nvSpPr>
          <p:spPr>
            <a:xfrm>
              <a:off x="5465750" y="2180325"/>
              <a:ext cx="146775" cy="168500"/>
            </a:xfrm>
            <a:custGeom>
              <a:avLst/>
              <a:gdLst/>
              <a:ahLst/>
              <a:cxnLst/>
              <a:rect l="l" t="t" r="r" b="b"/>
              <a:pathLst>
                <a:path w="5871" h="6740" extrusionOk="0">
                  <a:moveTo>
                    <a:pt x="5304" y="1"/>
                  </a:moveTo>
                  <a:lnTo>
                    <a:pt x="0" y="1168"/>
                  </a:lnTo>
                  <a:lnTo>
                    <a:pt x="634" y="6739"/>
                  </a:lnTo>
                  <a:lnTo>
                    <a:pt x="5871" y="6472"/>
                  </a:lnTo>
                  <a:lnTo>
                    <a:pt x="5304" y="1"/>
                  </a:lnTo>
                  <a:close/>
                </a:path>
              </a:pathLst>
            </a:custGeom>
            <a:solidFill>
              <a:srgbClr val="FFA8A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0" name="Google Shape;383;p26">
              <a:extLst>
                <a:ext uri="{FF2B5EF4-FFF2-40B4-BE49-F238E27FC236}">
                  <a16:creationId xmlns:a16="http://schemas.microsoft.com/office/drawing/2014/main" id="{FFFFECE2-D4E4-5B42-AE6E-3A5BE884D52B}"/>
                </a:ext>
              </a:extLst>
            </p:cNvPr>
            <p:cNvSpPr/>
            <p:nvPr/>
          </p:nvSpPr>
          <p:spPr>
            <a:xfrm>
              <a:off x="5648375" y="2262475"/>
              <a:ext cx="156800" cy="407400"/>
            </a:xfrm>
            <a:custGeom>
              <a:avLst/>
              <a:gdLst/>
              <a:ahLst/>
              <a:cxnLst/>
              <a:rect l="l" t="t" r="r" b="b"/>
              <a:pathLst>
                <a:path w="6272" h="16296" extrusionOk="0">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1" name="Google Shape;384;p26">
              <a:extLst>
                <a:ext uri="{FF2B5EF4-FFF2-40B4-BE49-F238E27FC236}">
                  <a16:creationId xmlns:a16="http://schemas.microsoft.com/office/drawing/2014/main" id="{2D8820AE-DF3C-31C3-A3C7-041795F5AF06}"/>
                </a:ext>
              </a:extLst>
            </p:cNvPr>
            <p:cNvSpPr/>
            <p:nvPr/>
          </p:nvSpPr>
          <p:spPr>
            <a:xfrm>
              <a:off x="5311475" y="2262000"/>
              <a:ext cx="448675" cy="683300"/>
            </a:xfrm>
            <a:custGeom>
              <a:avLst/>
              <a:gdLst/>
              <a:ahLst/>
              <a:cxnLst/>
              <a:rect l="l" t="t" r="r" b="b"/>
              <a:pathLst>
                <a:path w="17947" h="27332" extrusionOk="0">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2" name="Google Shape;385;p26">
              <a:extLst>
                <a:ext uri="{FF2B5EF4-FFF2-40B4-BE49-F238E27FC236}">
                  <a16:creationId xmlns:a16="http://schemas.microsoft.com/office/drawing/2014/main" id="{D329BB2B-7D6E-B6F7-267D-9490357EA618}"/>
                </a:ext>
              </a:extLst>
            </p:cNvPr>
            <p:cNvSpPr/>
            <p:nvPr/>
          </p:nvSpPr>
          <p:spPr>
            <a:xfrm>
              <a:off x="5434875" y="2232375"/>
              <a:ext cx="195175" cy="84600"/>
            </a:xfrm>
            <a:custGeom>
              <a:avLst/>
              <a:gdLst/>
              <a:ahLst/>
              <a:cxnLst/>
              <a:rect l="l" t="t" r="r" b="b"/>
              <a:pathLst>
                <a:path w="7807" h="3384" extrusionOk="0">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3" name="Google Shape;386;p26">
              <a:extLst>
                <a:ext uri="{FF2B5EF4-FFF2-40B4-BE49-F238E27FC236}">
                  <a16:creationId xmlns:a16="http://schemas.microsoft.com/office/drawing/2014/main" id="{7AA759B3-99AE-0802-B23B-C4A962460B21}"/>
                </a:ext>
              </a:extLst>
            </p:cNvPr>
            <p:cNvSpPr/>
            <p:nvPr/>
          </p:nvSpPr>
          <p:spPr>
            <a:xfrm>
              <a:off x="4810275" y="2106950"/>
              <a:ext cx="371950" cy="488700"/>
            </a:xfrm>
            <a:custGeom>
              <a:avLst/>
              <a:gdLst/>
              <a:ahLst/>
              <a:cxnLst/>
              <a:rect l="l" t="t" r="r" b="b"/>
              <a:pathLst>
                <a:path w="14878" h="19548" extrusionOk="0">
                  <a:moveTo>
                    <a:pt x="10408" y="1"/>
                  </a:moveTo>
                  <a:lnTo>
                    <a:pt x="0" y="5438"/>
                  </a:lnTo>
                  <a:lnTo>
                    <a:pt x="5171" y="19548"/>
                  </a:lnTo>
                  <a:lnTo>
                    <a:pt x="14878" y="14111"/>
                  </a:lnTo>
                  <a:lnTo>
                    <a:pt x="10408" y="1"/>
                  </a:ln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4" name="Google Shape;387;p26">
              <a:extLst>
                <a:ext uri="{FF2B5EF4-FFF2-40B4-BE49-F238E27FC236}">
                  <a16:creationId xmlns:a16="http://schemas.microsoft.com/office/drawing/2014/main" id="{89C28C03-DC16-9871-9AF1-773C544E448F}"/>
                </a:ext>
              </a:extLst>
            </p:cNvPr>
            <p:cNvSpPr/>
            <p:nvPr/>
          </p:nvSpPr>
          <p:spPr>
            <a:xfrm>
              <a:off x="4840300" y="2141150"/>
              <a:ext cx="317750" cy="417825"/>
            </a:xfrm>
            <a:custGeom>
              <a:avLst/>
              <a:gdLst/>
              <a:ahLst/>
              <a:cxnLst/>
              <a:rect l="l" t="t" r="r" b="b"/>
              <a:pathLst>
                <a:path w="12710" h="16713" extrusionOk="0">
                  <a:moveTo>
                    <a:pt x="8740" y="0"/>
                  </a:moveTo>
                  <a:lnTo>
                    <a:pt x="0" y="4570"/>
                  </a:lnTo>
                  <a:lnTo>
                    <a:pt x="4570" y="16712"/>
                  </a:lnTo>
                  <a:lnTo>
                    <a:pt x="12709" y="12142"/>
                  </a:lnTo>
                  <a:lnTo>
                    <a:pt x="8740" y="0"/>
                  </a:lnTo>
                  <a:close/>
                </a:path>
              </a:pathLst>
            </a:custGeom>
            <a:solidFill>
              <a:srgbClr val="F5F5F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5" name="Google Shape;388;p26">
              <a:extLst>
                <a:ext uri="{FF2B5EF4-FFF2-40B4-BE49-F238E27FC236}">
                  <a16:creationId xmlns:a16="http://schemas.microsoft.com/office/drawing/2014/main" id="{01411F4B-E187-D064-16BB-6CC009D4A06B}"/>
                </a:ext>
              </a:extLst>
            </p:cNvPr>
            <p:cNvSpPr/>
            <p:nvPr/>
          </p:nvSpPr>
          <p:spPr>
            <a:xfrm>
              <a:off x="4894500" y="2160825"/>
              <a:ext cx="118450" cy="70400"/>
            </a:xfrm>
            <a:custGeom>
              <a:avLst/>
              <a:gdLst/>
              <a:ahLst/>
              <a:cxnLst/>
              <a:rect l="l" t="t" r="r" b="b"/>
              <a:pathLst>
                <a:path w="4738" h="2816" extrusionOk="0">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6" name="Google Shape;389;p26">
              <a:extLst>
                <a:ext uri="{FF2B5EF4-FFF2-40B4-BE49-F238E27FC236}">
                  <a16:creationId xmlns:a16="http://schemas.microsoft.com/office/drawing/2014/main" id="{C6BC8239-5D11-2773-8302-F5270F9C1A31}"/>
                </a:ext>
              </a:extLst>
            </p:cNvPr>
            <p:cNvSpPr/>
            <p:nvPr/>
          </p:nvSpPr>
          <p:spPr>
            <a:xfrm>
              <a:off x="4873650" y="2127300"/>
              <a:ext cx="137625" cy="80575"/>
            </a:xfrm>
            <a:custGeom>
              <a:avLst/>
              <a:gdLst/>
              <a:ahLst/>
              <a:cxnLst/>
              <a:rect l="l" t="t" r="r" b="b"/>
              <a:pathLst>
                <a:path w="5505" h="3223" extrusionOk="0">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7" name="Google Shape;390;p26">
              <a:extLst>
                <a:ext uri="{FF2B5EF4-FFF2-40B4-BE49-F238E27FC236}">
                  <a16:creationId xmlns:a16="http://schemas.microsoft.com/office/drawing/2014/main" id="{4331F453-1B56-EBEA-EEDC-36A5CBE3BECA}"/>
                </a:ext>
              </a:extLst>
            </p:cNvPr>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8" name="Google Shape;391;p26">
              <a:extLst>
                <a:ext uri="{FF2B5EF4-FFF2-40B4-BE49-F238E27FC236}">
                  <a16:creationId xmlns:a16="http://schemas.microsoft.com/office/drawing/2014/main" id="{FB1F5AC3-9230-3100-B8DB-FA4672E84C21}"/>
                </a:ext>
              </a:extLst>
            </p:cNvPr>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9" name="Google Shape;392;p26">
              <a:extLst>
                <a:ext uri="{FF2B5EF4-FFF2-40B4-BE49-F238E27FC236}">
                  <a16:creationId xmlns:a16="http://schemas.microsoft.com/office/drawing/2014/main" id="{E8CFE3E3-DBCE-334B-0FDB-E8A9D32042A5}"/>
                </a:ext>
              </a:extLst>
            </p:cNvPr>
            <p:cNvSpPr/>
            <p:nvPr/>
          </p:nvSpPr>
          <p:spPr>
            <a:xfrm>
              <a:off x="4897825" y="2161250"/>
              <a:ext cx="117625" cy="70825"/>
            </a:xfrm>
            <a:custGeom>
              <a:avLst/>
              <a:gdLst/>
              <a:ahLst/>
              <a:cxnLst/>
              <a:rect l="l" t="t" r="r" b="b"/>
              <a:pathLst>
                <a:path w="4705" h="2833" extrusionOk="0">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0" name="Google Shape;393;p26">
              <a:extLst>
                <a:ext uri="{FF2B5EF4-FFF2-40B4-BE49-F238E27FC236}">
                  <a16:creationId xmlns:a16="http://schemas.microsoft.com/office/drawing/2014/main" id="{5CED4AD9-C29D-9B11-2747-3D2E959D29D8}"/>
                </a:ext>
              </a:extLst>
            </p:cNvPr>
            <p:cNvSpPr/>
            <p:nvPr/>
          </p:nvSpPr>
          <p:spPr>
            <a:xfrm>
              <a:off x="5075450" y="2313775"/>
              <a:ext cx="371975" cy="481475"/>
            </a:xfrm>
            <a:custGeom>
              <a:avLst/>
              <a:gdLst/>
              <a:ahLst/>
              <a:cxnLst/>
              <a:rect l="l" t="t" r="r" b="b"/>
              <a:pathLst>
                <a:path w="14879" h="19259" extrusionOk="0">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1" name="Google Shape;394;p26">
              <a:extLst>
                <a:ext uri="{FF2B5EF4-FFF2-40B4-BE49-F238E27FC236}">
                  <a16:creationId xmlns:a16="http://schemas.microsoft.com/office/drawing/2014/main" id="{F5D8F341-8CC1-CAF1-960A-8B7E024225A7}"/>
                </a:ext>
              </a:extLst>
            </p:cNvPr>
            <p:cNvSpPr/>
            <p:nvPr/>
          </p:nvSpPr>
          <p:spPr>
            <a:xfrm>
              <a:off x="4788600" y="2344650"/>
              <a:ext cx="331075" cy="449475"/>
            </a:xfrm>
            <a:custGeom>
              <a:avLst/>
              <a:gdLst/>
              <a:ahLst/>
              <a:cxnLst/>
              <a:rect l="l" t="t" r="r" b="b"/>
              <a:pathLst>
                <a:path w="13243" h="17979" extrusionOk="0">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2" name="Google Shape;395;p26">
              <a:extLst>
                <a:ext uri="{FF2B5EF4-FFF2-40B4-BE49-F238E27FC236}">
                  <a16:creationId xmlns:a16="http://schemas.microsoft.com/office/drawing/2014/main" id="{DCA3C57F-F916-180F-D142-90F7C7EF4C48}"/>
                </a:ext>
              </a:extLst>
            </p:cNvPr>
            <p:cNvSpPr/>
            <p:nvPr/>
          </p:nvSpPr>
          <p:spPr>
            <a:xfrm>
              <a:off x="4974550" y="2310350"/>
              <a:ext cx="464525" cy="491400"/>
            </a:xfrm>
            <a:custGeom>
              <a:avLst/>
              <a:gdLst/>
              <a:ahLst/>
              <a:cxnLst/>
              <a:rect l="l" t="t" r="r" b="b"/>
              <a:pathLst>
                <a:path w="18581" h="19656" extrusionOk="0">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3" name="Google Shape;396;p26">
              <a:extLst>
                <a:ext uri="{FF2B5EF4-FFF2-40B4-BE49-F238E27FC236}">
                  <a16:creationId xmlns:a16="http://schemas.microsoft.com/office/drawing/2014/main" id="{369D410C-8C2C-C8E1-E6BC-52C29B3F21A8}"/>
                </a:ext>
              </a:extLst>
            </p:cNvPr>
            <p:cNvSpPr/>
            <p:nvPr/>
          </p:nvSpPr>
          <p:spPr>
            <a:xfrm>
              <a:off x="5340650" y="2040225"/>
              <a:ext cx="32550" cy="63425"/>
            </a:xfrm>
            <a:custGeom>
              <a:avLst/>
              <a:gdLst/>
              <a:ahLst/>
              <a:cxnLst/>
              <a:rect l="l" t="t" r="r" b="b"/>
              <a:pathLst>
                <a:path w="1302" h="2537" extrusionOk="0">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4" name="Google Shape;397;p26">
              <a:extLst>
                <a:ext uri="{FF2B5EF4-FFF2-40B4-BE49-F238E27FC236}">
                  <a16:creationId xmlns:a16="http://schemas.microsoft.com/office/drawing/2014/main" id="{EE2D538A-5165-2075-DA86-C3760FDBA697}"/>
                </a:ext>
              </a:extLst>
            </p:cNvPr>
            <p:cNvSpPr/>
            <p:nvPr/>
          </p:nvSpPr>
          <p:spPr>
            <a:xfrm>
              <a:off x="5336475" y="1993425"/>
              <a:ext cx="90925" cy="78525"/>
            </a:xfrm>
            <a:custGeom>
              <a:avLst/>
              <a:gdLst/>
              <a:ahLst/>
              <a:cxnLst/>
              <a:rect l="l" t="t" r="r" b="b"/>
              <a:pathLst>
                <a:path w="3637" h="3141" extrusionOk="0">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5" name="Google Shape;398;p26">
              <a:extLst>
                <a:ext uri="{FF2B5EF4-FFF2-40B4-BE49-F238E27FC236}">
                  <a16:creationId xmlns:a16="http://schemas.microsoft.com/office/drawing/2014/main" id="{F4E6746E-01A6-660F-1C25-A7A209914B18}"/>
                </a:ext>
              </a:extLst>
            </p:cNvPr>
            <p:cNvSpPr/>
            <p:nvPr/>
          </p:nvSpPr>
          <p:spPr>
            <a:xfrm>
              <a:off x="5365675" y="1895975"/>
              <a:ext cx="318575" cy="323250"/>
            </a:xfrm>
            <a:custGeom>
              <a:avLst/>
              <a:gdLst/>
              <a:ahLst/>
              <a:cxnLst/>
              <a:rect l="l" t="t" r="r" b="b"/>
              <a:pathLst>
                <a:path w="12743" h="12930" extrusionOk="0">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6" name="Google Shape;399;p26">
              <a:extLst>
                <a:ext uri="{FF2B5EF4-FFF2-40B4-BE49-F238E27FC236}">
                  <a16:creationId xmlns:a16="http://schemas.microsoft.com/office/drawing/2014/main" id="{84866A29-598C-175E-30CF-E397B9862162}"/>
                </a:ext>
              </a:extLst>
            </p:cNvPr>
            <p:cNvSpPr/>
            <p:nvPr/>
          </p:nvSpPr>
          <p:spPr>
            <a:xfrm>
              <a:off x="5395700" y="2197025"/>
              <a:ext cx="70900" cy="22000"/>
            </a:xfrm>
            <a:custGeom>
              <a:avLst/>
              <a:gdLst/>
              <a:ahLst/>
              <a:cxnLst/>
              <a:rect l="l" t="t" r="r" b="b"/>
              <a:pathLst>
                <a:path w="2836" h="880" extrusionOk="0">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7" name="Google Shape;400;p26">
              <a:extLst>
                <a:ext uri="{FF2B5EF4-FFF2-40B4-BE49-F238E27FC236}">
                  <a16:creationId xmlns:a16="http://schemas.microsoft.com/office/drawing/2014/main" id="{75AF27CC-BEA9-3294-2275-8348481D55E4}"/>
                </a:ext>
              </a:extLst>
            </p:cNvPr>
            <p:cNvSpPr/>
            <p:nvPr/>
          </p:nvSpPr>
          <p:spPr>
            <a:xfrm>
              <a:off x="5353150" y="2024400"/>
              <a:ext cx="117625" cy="23375"/>
            </a:xfrm>
            <a:custGeom>
              <a:avLst/>
              <a:gdLst/>
              <a:ahLst/>
              <a:cxnLst/>
              <a:rect l="l" t="t" r="r" b="b"/>
              <a:pathLst>
                <a:path w="4705" h="935" extrusionOk="0">
                  <a:moveTo>
                    <a:pt x="1" y="0"/>
                  </a:moveTo>
                  <a:lnTo>
                    <a:pt x="1" y="367"/>
                  </a:lnTo>
                  <a:lnTo>
                    <a:pt x="4537" y="934"/>
                  </a:lnTo>
                  <a:lnTo>
                    <a:pt x="4704" y="634"/>
                  </a:lnTo>
                  <a:lnTo>
                    <a:pt x="1"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8" name="Google Shape;401;p26">
              <a:extLst>
                <a:ext uri="{FF2B5EF4-FFF2-40B4-BE49-F238E27FC236}">
                  <a16:creationId xmlns:a16="http://schemas.microsoft.com/office/drawing/2014/main" id="{1ABDF8A5-9AA5-5C55-1637-67A5FC0A3DEF}"/>
                </a:ext>
              </a:extLst>
            </p:cNvPr>
            <p:cNvSpPr/>
            <p:nvPr/>
          </p:nvSpPr>
          <p:spPr>
            <a:xfrm>
              <a:off x="5333150" y="1797225"/>
              <a:ext cx="400300" cy="411575"/>
            </a:xfrm>
            <a:custGeom>
              <a:avLst/>
              <a:gdLst/>
              <a:ahLst/>
              <a:cxnLst/>
              <a:rect l="l" t="t" r="r" b="b"/>
              <a:pathLst>
                <a:path w="16012" h="16463" extrusionOk="0">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9" name="Google Shape;402;p26">
              <a:extLst>
                <a:ext uri="{FF2B5EF4-FFF2-40B4-BE49-F238E27FC236}">
                  <a16:creationId xmlns:a16="http://schemas.microsoft.com/office/drawing/2014/main" id="{850C521A-AFF1-3304-DF1D-C001DC2E548B}"/>
                </a:ext>
              </a:extLst>
            </p:cNvPr>
            <p:cNvSpPr/>
            <p:nvPr/>
          </p:nvSpPr>
          <p:spPr>
            <a:xfrm>
              <a:off x="5431000" y="2035225"/>
              <a:ext cx="32275" cy="45900"/>
            </a:xfrm>
            <a:custGeom>
              <a:avLst/>
              <a:gdLst/>
              <a:ahLst/>
              <a:cxnLst/>
              <a:rect l="l" t="t" r="r" b="b"/>
              <a:pathLst>
                <a:path w="1291" h="1836" extrusionOk="0">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27238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8615-398B-406B-BED0-24FEFB8273BB}"/>
              </a:ext>
            </a:extLst>
          </p:cNvPr>
          <p:cNvSpPr>
            <a:spLocks noGrp="1"/>
          </p:cNvSpPr>
          <p:nvPr>
            <p:ph type="title"/>
          </p:nvPr>
        </p:nvSpPr>
        <p:spPr>
          <a:xfrm>
            <a:off x="0" y="571499"/>
            <a:ext cx="2583181" cy="525781"/>
          </a:xfrm>
        </p:spPr>
        <p:txBody>
          <a:bodyPr>
            <a:normAutofit/>
          </a:bodyPr>
          <a:lstStyle/>
          <a:p>
            <a:r>
              <a:rPr lang="en-GB" dirty="0">
                <a:solidFill>
                  <a:schemeClr val="tx1"/>
                </a:solidFill>
                <a:latin typeface="Garamond" panose="02020404030301010803" pitchFamily="18" charset="0"/>
              </a:rPr>
              <a:t> Employee Flow</a:t>
            </a:r>
            <a:endParaRPr lang="en-IN" dirty="0">
              <a:solidFill>
                <a:schemeClr val="tx1"/>
              </a:solidFill>
              <a:latin typeface="Garamond" panose="02020404030301010803" pitchFamily="18" charset="0"/>
            </a:endParaRPr>
          </a:p>
        </p:txBody>
      </p:sp>
      <p:pic>
        <p:nvPicPr>
          <p:cNvPr id="4" name="Picture 3">
            <a:extLst>
              <a:ext uri="{FF2B5EF4-FFF2-40B4-BE49-F238E27FC236}">
                <a16:creationId xmlns:a16="http://schemas.microsoft.com/office/drawing/2014/main" id="{97782143-F5AE-44B3-8ABD-256E234A55CD}"/>
              </a:ext>
            </a:extLst>
          </p:cNvPr>
          <p:cNvPicPr>
            <a:picLocks noChangeAspect="1"/>
          </p:cNvPicPr>
          <p:nvPr/>
        </p:nvPicPr>
        <p:blipFill rotWithShape="1">
          <a:blip r:embed="rId2"/>
          <a:srcRect r="8752" b="12886"/>
          <a:stretch/>
        </p:blipFill>
        <p:spPr>
          <a:xfrm>
            <a:off x="1" y="1097281"/>
            <a:ext cx="8808718" cy="3688079"/>
          </a:xfrm>
          <a:prstGeom prst="rect">
            <a:avLst/>
          </a:prstGeom>
        </p:spPr>
      </p:pic>
    </p:spTree>
    <p:extLst>
      <p:ext uri="{BB962C8B-B14F-4D97-AF65-F5344CB8AC3E}">
        <p14:creationId xmlns:p14="http://schemas.microsoft.com/office/powerpoint/2010/main" val="3075915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3D02-C156-96A9-A403-25734CC8DC88}"/>
              </a:ext>
            </a:extLst>
          </p:cNvPr>
          <p:cNvSpPr>
            <a:spLocks noGrp="1"/>
          </p:cNvSpPr>
          <p:nvPr>
            <p:ph type="title"/>
          </p:nvPr>
        </p:nvSpPr>
        <p:spPr>
          <a:xfrm>
            <a:off x="58307" y="352607"/>
            <a:ext cx="8100000" cy="572700"/>
          </a:xfrm>
        </p:spPr>
        <p:txBody>
          <a:bodyPr/>
          <a:lstStyle/>
          <a:p>
            <a:r>
              <a:rPr lang="en" sz="2400" dirty="0">
                <a:solidFill>
                  <a:schemeClr val="tx1">
                    <a:lumMod val="65000"/>
                    <a:lumOff val="35000"/>
                  </a:schemeClr>
                </a:solidFill>
                <a:latin typeface="Garamond" panose="02020404030301010803" pitchFamily="18" charset="0"/>
                <a:ea typeface="Times New Roman"/>
                <a:cs typeface="Times New Roman"/>
                <a:sym typeface="Times New Roman"/>
              </a:rPr>
              <a:t>Adding new employee from Admin side </a:t>
            </a:r>
            <a:br>
              <a:rPr lang="en-IN" sz="2400" dirty="0"/>
            </a:br>
            <a:endParaRPr lang="en-IN" dirty="0"/>
          </a:p>
        </p:txBody>
      </p:sp>
      <p:pic>
        <p:nvPicPr>
          <p:cNvPr id="4" name="Picture 3">
            <a:extLst>
              <a:ext uri="{FF2B5EF4-FFF2-40B4-BE49-F238E27FC236}">
                <a16:creationId xmlns:a16="http://schemas.microsoft.com/office/drawing/2014/main" id="{AA42846A-3D45-7E5D-4BC6-420A10AA668F}"/>
              </a:ext>
            </a:extLst>
          </p:cNvPr>
          <p:cNvPicPr>
            <a:picLocks noChangeAspect="1"/>
          </p:cNvPicPr>
          <p:nvPr/>
        </p:nvPicPr>
        <p:blipFill>
          <a:blip r:embed="rId2"/>
          <a:stretch>
            <a:fillRect/>
          </a:stretch>
        </p:blipFill>
        <p:spPr>
          <a:xfrm>
            <a:off x="489856" y="925307"/>
            <a:ext cx="7413171" cy="4169908"/>
          </a:xfrm>
          <a:prstGeom prst="rect">
            <a:avLst/>
          </a:prstGeom>
        </p:spPr>
      </p:pic>
    </p:spTree>
    <p:extLst>
      <p:ext uri="{BB962C8B-B14F-4D97-AF65-F5344CB8AC3E}">
        <p14:creationId xmlns:p14="http://schemas.microsoft.com/office/powerpoint/2010/main" val="291618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71"/>
          <p:cNvSpPr txBox="1">
            <a:spLocks noGrp="1"/>
          </p:cNvSpPr>
          <p:nvPr>
            <p:ph type="title"/>
          </p:nvPr>
        </p:nvSpPr>
        <p:spPr>
          <a:xfrm>
            <a:off x="765082" y="238987"/>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65000"/>
                    <a:lumOff val="35000"/>
                  </a:schemeClr>
                </a:solidFill>
                <a:latin typeface="Garamond" panose="02020404030301010803" pitchFamily="18" charset="0"/>
                <a:ea typeface="Times New Roman"/>
                <a:cs typeface="Times New Roman"/>
                <a:sym typeface="Times New Roman"/>
              </a:rPr>
              <a:t>Employee Dashboard</a:t>
            </a:r>
            <a:endParaRPr dirty="0">
              <a:solidFill>
                <a:schemeClr val="tx1">
                  <a:lumMod val="65000"/>
                  <a:lumOff val="35000"/>
                </a:schemeClr>
              </a:solidFill>
              <a:latin typeface="Garamond" panose="02020404030301010803" pitchFamily="18" charset="0"/>
              <a:ea typeface="Times New Roman"/>
              <a:cs typeface="Times New Roman"/>
              <a:sym typeface="Times New Roman"/>
            </a:endParaRPr>
          </a:p>
        </p:txBody>
      </p:sp>
      <p:sp>
        <p:nvSpPr>
          <p:cNvPr id="1783" name="Google Shape;1783;p71"/>
          <p:cNvSpPr txBox="1"/>
          <p:nvPr/>
        </p:nvSpPr>
        <p:spPr>
          <a:xfrm>
            <a:off x="2658139" y="954765"/>
            <a:ext cx="6060558" cy="3754844"/>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Font typeface="Arial" panose="020B0604020202020204" pitchFamily="34" charset="0"/>
              <a:buChar char="•"/>
            </a:pPr>
            <a:r>
              <a:rPr lang="en" sz="1600" dirty="0">
                <a:solidFill>
                  <a:schemeClr val="tx1">
                    <a:lumMod val="65000"/>
                    <a:lumOff val="35000"/>
                  </a:schemeClr>
                </a:solidFill>
                <a:latin typeface="Times New Roman"/>
                <a:ea typeface="Times New Roman"/>
                <a:cs typeface="Times New Roman"/>
                <a:sym typeface="Times New Roman"/>
              </a:rPr>
              <a:t>After successful login of employee, there will be a dashboard with 5 main components that can perform respective functionality. </a:t>
            </a:r>
          </a:p>
          <a:p>
            <a:pPr marL="457200" lvl="0" indent="-330200" algn="l" rtl="0">
              <a:lnSpc>
                <a:spcPct val="150000"/>
              </a:lnSpc>
              <a:spcBef>
                <a:spcPts val="0"/>
              </a:spcBef>
              <a:spcAft>
                <a:spcPts val="0"/>
              </a:spcAft>
              <a:buSzPts val="1600"/>
              <a:buFont typeface="Arial" panose="020B0604020202020204" pitchFamily="34" charset="0"/>
              <a:buChar char="•"/>
            </a:pPr>
            <a:endParaRPr sz="1600" dirty="0">
              <a:solidFill>
                <a:schemeClr val="tx1">
                  <a:lumMod val="65000"/>
                  <a:lumOff val="35000"/>
                </a:schemeClr>
              </a:solidFill>
              <a:latin typeface="Times New Roman"/>
              <a:ea typeface="Times New Roman"/>
              <a:cs typeface="Times New Roman"/>
              <a:sym typeface="Times New Roman"/>
            </a:endParaRPr>
          </a:p>
          <a:p>
            <a:pPr marL="1371600" lvl="2" indent="-330200">
              <a:lnSpc>
                <a:spcPct val="150000"/>
              </a:lnSpc>
              <a:buSzPts val="1600"/>
              <a:buFont typeface="Arial" panose="020B0604020202020204" pitchFamily="34" charset="0"/>
              <a:buChar char="•"/>
            </a:pPr>
            <a:r>
              <a:rPr lang="en" sz="1600" dirty="0">
                <a:solidFill>
                  <a:schemeClr val="tx1">
                    <a:lumMod val="65000"/>
                    <a:lumOff val="35000"/>
                  </a:schemeClr>
                </a:solidFill>
                <a:latin typeface="Times New Roman"/>
                <a:ea typeface="Times New Roman"/>
                <a:cs typeface="Times New Roman"/>
                <a:sym typeface="Times New Roman"/>
              </a:rPr>
              <a:t>They are:</a:t>
            </a:r>
            <a:endParaRPr sz="1600" dirty="0">
              <a:solidFill>
                <a:schemeClr val="tx1">
                  <a:lumMod val="65000"/>
                  <a:lumOff val="35000"/>
                </a:schemeClr>
              </a:solidFill>
              <a:latin typeface="Times New Roman"/>
              <a:ea typeface="Times New Roman"/>
              <a:cs typeface="Times New Roman"/>
              <a:sym typeface="Times New Roman"/>
            </a:endParaRP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a:ea typeface="Times New Roman"/>
                <a:cs typeface="Times New Roman"/>
                <a:sym typeface="Times New Roman"/>
              </a:rPr>
              <a:t>Salary details</a:t>
            </a: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a:ea typeface="Times New Roman"/>
                <a:cs typeface="Times New Roman"/>
                <a:sym typeface="Times New Roman"/>
              </a:rPr>
              <a:t>Attendance</a:t>
            </a: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a:ea typeface="Times New Roman"/>
                <a:cs typeface="Times New Roman"/>
                <a:sym typeface="Times New Roman"/>
              </a:rPr>
              <a:t>Timesheet</a:t>
            </a: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a:ea typeface="Times New Roman"/>
                <a:cs typeface="Times New Roman"/>
                <a:sym typeface="Times New Roman"/>
              </a:rPr>
              <a:t>Schedule</a:t>
            </a: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a:ea typeface="Times New Roman"/>
                <a:cs typeface="Times New Roman"/>
                <a:sym typeface="Times New Roman"/>
              </a:rPr>
              <a:t>Leave</a:t>
            </a:r>
            <a:endParaRPr sz="1600" dirty="0">
              <a:solidFill>
                <a:schemeClr val="tx1">
                  <a:lumMod val="65000"/>
                  <a:lumOff val="35000"/>
                </a:schemeClr>
              </a:solidFill>
              <a:latin typeface="Times New Roman"/>
              <a:ea typeface="Times New Roman"/>
              <a:cs typeface="Times New Roman"/>
              <a:sym typeface="Times New Roman"/>
            </a:endParaRPr>
          </a:p>
          <a:p>
            <a:pPr marL="0" lvl="0" indent="0" algn="l" rtl="0">
              <a:spcBef>
                <a:spcPts val="0"/>
              </a:spcBef>
              <a:spcAft>
                <a:spcPts val="0"/>
              </a:spcAft>
              <a:buNone/>
            </a:pPr>
            <a:endParaRPr sz="1600" dirty="0">
              <a:solidFill>
                <a:schemeClr val="tx1">
                  <a:lumMod val="65000"/>
                  <a:lumOff val="35000"/>
                </a:schemeClr>
              </a:solidFill>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0940E7AC-6411-BADA-3ECB-43A12E4E13C2}"/>
              </a:ext>
            </a:extLst>
          </p:cNvPr>
          <p:cNvPicPr>
            <a:picLocks noChangeAspect="1"/>
          </p:cNvPicPr>
          <p:nvPr/>
        </p:nvPicPr>
        <p:blipFill>
          <a:blip r:embed="rId3"/>
          <a:stretch>
            <a:fillRect/>
          </a:stretch>
        </p:blipFill>
        <p:spPr>
          <a:xfrm>
            <a:off x="-354302" y="1636800"/>
            <a:ext cx="4221863" cy="307280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8E7D-FE6B-C462-9FEB-87A32673FA64}"/>
              </a:ext>
            </a:extLst>
          </p:cNvPr>
          <p:cNvSpPr>
            <a:spLocks noGrp="1"/>
          </p:cNvSpPr>
          <p:nvPr>
            <p:ph type="title"/>
          </p:nvPr>
        </p:nvSpPr>
        <p:spPr/>
        <p:txBody>
          <a:bodyPr/>
          <a:lstStyle/>
          <a:p>
            <a:r>
              <a:rPr lang="en" dirty="0">
                <a:solidFill>
                  <a:schemeClr val="tx1">
                    <a:lumMod val="65000"/>
                    <a:lumOff val="35000"/>
                  </a:schemeClr>
                </a:solidFill>
                <a:latin typeface="Garamond" panose="02020404030301010803" pitchFamily="18" charset="0"/>
                <a:ea typeface="Times New Roman"/>
                <a:cs typeface="Times New Roman"/>
                <a:sym typeface="Times New Roman"/>
              </a:rPr>
              <a:t>Employee Dashboard</a:t>
            </a:r>
            <a:endParaRPr lang="en-IN" dirty="0"/>
          </a:p>
        </p:txBody>
      </p:sp>
      <p:pic>
        <p:nvPicPr>
          <p:cNvPr id="4" name="Picture 3">
            <a:extLst>
              <a:ext uri="{FF2B5EF4-FFF2-40B4-BE49-F238E27FC236}">
                <a16:creationId xmlns:a16="http://schemas.microsoft.com/office/drawing/2014/main" id="{48061BBA-4502-FD57-8E27-9CA6FF816984}"/>
              </a:ext>
            </a:extLst>
          </p:cNvPr>
          <p:cNvPicPr>
            <a:picLocks noChangeAspect="1"/>
          </p:cNvPicPr>
          <p:nvPr/>
        </p:nvPicPr>
        <p:blipFill>
          <a:blip r:embed="rId2"/>
          <a:stretch>
            <a:fillRect/>
          </a:stretch>
        </p:blipFill>
        <p:spPr>
          <a:xfrm>
            <a:off x="1171576" y="1146574"/>
            <a:ext cx="6800848" cy="3825476"/>
          </a:xfrm>
          <a:prstGeom prst="rect">
            <a:avLst/>
          </a:prstGeom>
        </p:spPr>
      </p:pic>
    </p:spTree>
    <p:extLst>
      <p:ext uri="{BB962C8B-B14F-4D97-AF65-F5344CB8AC3E}">
        <p14:creationId xmlns:p14="http://schemas.microsoft.com/office/powerpoint/2010/main" val="73416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E3B1BE-4F6C-FCBE-CEF8-17AAE3EA9251}"/>
              </a:ext>
            </a:extLst>
          </p:cNvPr>
          <p:cNvPicPr>
            <a:picLocks noChangeAspect="1"/>
          </p:cNvPicPr>
          <p:nvPr/>
        </p:nvPicPr>
        <p:blipFill>
          <a:blip r:embed="rId2"/>
          <a:stretch>
            <a:fillRect/>
          </a:stretch>
        </p:blipFill>
        <p:spPr>
          <a:xfrm>
            <a:off x="910424" y="787803"/>
            <a:ext cx="7323151" cy="4119272"/>
          </a:xfrm>
          <a:prstGeom prst="rect">
            <a:avLst/>
          </a:prstGeom>
        </p:spPr>
      </p:pic>
      <p:sp>
        <p:nvSpPr>
          <p:cNvPr id="6" name="TextBox 5">
            <a:extLst>
              <a:ext uri="{FF2B5EF4-FFF2-40B4-BE49-F238E27FC236}">
                <a16:creationId xmlns:a16="http://schemas.microsoft.com/office/drawing/2014/main" id="{49020254-2BCC-2660-A170-BC61AED4058F}"/>
              </a:ext>
            </a:extLst>
          </p:cNvPr>
          <p:cNvSpPr txBox="1"/>
          <p:nvPr/>
        </p:nvSpPr>
        <p:spPr>
          <a:xfrm>
            <a:off x="2550381" y="264583"/>
            <a:ext cx="4575974" cy="523220"/>
          </a:xfrm>
          <a:prstGeom prst="rect">
            <a:avLst/>
          </a:prstGeom>
          <a:noFill/>
        </p:spPr>
        <p:txBody>
          <a:bodyPr wrap="square">
            <a:spAutoFit/>
          </a:bodyPr>
          <a:lstStyle/>
          <a:p>
            <a:r>
              <a:rPr lang="en" sz="2800" dirty="0">
                <a:solidFill>
                  <a:schemeClr val="tx1">
                    <a:lumMod val="65000"/>
                    <a:lumOff val="35000"/>
                  </a:schemeClr>
                </a:solidFill>
                <a:latin typeface="Garamond" panose="02020404030301010803" pitchFamily="18" charset="0"/>
                <a:ea typeface="Times New Roman"/>
                <a:cs typeface="Times New Roman"/>
                <a:sym typeface="Times New Roman"/>
              </a:rPr>
              <a:t>Update Employee Details</a:t>
            </a:r>
            <a:endParaRPr lang="en-IN" sz="2800" dirty="0"/>
          </a:p>
        </p:txBody>
      </p:sp>
    </p:spTree>
    <p:extLst>
      <p:ext uri="{BB962C8B-B14F-4D97-AF65-F5344CB8AC3E}">
        <p14:creationId xmlns:p14="http://schemas.microsoft.com/office/powerpoint/2010/main" val="4010737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D23F-DBF8-1052-F7EF-CD000CB188FC}"/>
              </a:ext>
            </a:extLst>
          </p:cNvPr>
          <p:cNvSpPr>
            <a:spLocks noGrp="1"/>
          </p:cNvSpPr>
          <p:nvPr>
            <p:ph type="title"/>
          </p:nvPr>
        </p:nvSpPr>
        <p:spPr>
          <a:xfrm>
            <a:off x="521999" y="276715"/>
            <a:ext cx="8100000" cy="572700"/>
          </a:xfrm>
        </p:spPr>
        <p:txBody>
          <a:bodyPr/>
          <a:lstStyle/>
          <a:p>
            <a:r>
              <a:rPr lang="en-US" dirty="0">
                <a:solidFill>
                  <a:schemeClr val="tx1">
                    <a:lumMod val="65000"/>
                    <a:lumOff val="35000"/>
                  </a:schemeClr>
                </a:solidFill>
                <a:latin typeface="Garamond" panose="02020404030301010803" pitchFamily="18" charset="0"/>
                <a:cs typeface="Times New Roman"/>
                <a:sym typeface="Times New Roman"/>
              </a:rPr>
              <a:t>Employee Table In Database</a:t>
            </a:r>
            <a:endParaRPr lang="en-IN" dirty="0"/>
          </a:p>
        </p:txBody>
      </p:sp>
      <p:pic>
        <p:nvPicPr>
          <p:cNvPr id="5" name="Picture 4">
            <a:extLst>
              <a:ext uri="{FF2B5EF4-FFF2-40B4-BE49-F238E27FC236}">
                <a16:creationId xmlns:a16="http://schemas.microsoft.com/office/drawing/2014/main" id="{D15CD2B5-46AC-70F9-161B-022FDC1758FF}"/>
              </a:ext>
            </a:extLst>
          </p:cNvPr>
          <p:cNvPicPr>
            <a:picLocks noChangeAspect="1"/>
          </p:cNvPicPr>
          <p:nvPr/>
        </p:nvPicPr>
        <p:blipFill>
          <a:blip r:embed="rId2"/>
          <a:stretch>
            <a:fillRect/>
          </a:stretch>
        </p:blipFill>
        <p:spPr>
          <a:xfrm>
            <a:off x="1117157" y="980089"/>
            <a:ext cx="6909683" cy="3886696"/>
          </a:xfrm>
          <a:prstGeom prst="rect">
            <a:avLst/>
          </a:prstGeom>
        </p:spPr>
      </p:pic>
    </p:spTree>
    <p:extLst>
      <p:ext uri="{BB962C8B-B14F-4D97-AF65-F5344CB8AC3E}">
        <p14:creationId xmlns:p14="http://schemas.microsoft.com/office/powerpoint/2010/main" val="1144511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98C0-63C9-1023-DE1D-086D26861835}"/>
              </a:ext>
            </a:extLst>
          </p:cNvPr>
          <p:cNvSpPr>
            <a:spLocks noGrp="1"/>
          </p:cNvSpPr>
          <p:nvPr>
            <p:ph type="title"/>
          </p:nvPr>
        </p:nvSpPr>
        <p:spPr>
          <a:xfrm>
            <a:off x="612168" y="416972"/>
            <a:ext cx="8100000" cy="572700"/>
          </a:xfrm>
        </p:spPr>
        <p:txBody>
          <a:bodyPr/>
          <a:lstStyle/>
          <a:p>
            <a:r>
              <a:rPr lang="en-IN" dirty="0">
                <a:solidFill>
                  <a:schemeClr val="tx1">
                    <a:lumMod val="65000"/>
                    <a:lumOff val="35000"/>
                  </a:schemeClr>
                </a:solidFill>
                <a:latin typeface="Garamond" panose="02020404030301010803" pitchFamily="18" charset="0"/>
              </a:rPr>
              <a:t>Employee APIs</a:t>
            </a:r>
          </a:p>
        </p:txBody>
      </p:sp>
      <p:graphicFrame>
        <p:nvGraphicFramePr>
          <p:cNvPr id="4" name="Table 4">
            <a:extLst>
              <a:ext uri="{FF2B5EF4-FFF2-40B4-BE49-F238E27FC236}">
                <a16:creationId xmlns:a16="http://schemas.microsoft.com/office/drawing/2014/main" id="{A8EA61B5-3580-B000-BECE-56BC2E12154B}"/>
              </a:ext>
            </a:extLst>
          </p:cNvPr>
          <p:cNvGraphicFramePr>
            <a:graphicFrameLocks noGrp="1"/>
          </p:cNvGraphicFramePr>
          <p:nvPr>
            <p:extLst>
              <p:ext uri="{D42A27DB-BD31-4B8C-83A1-F6EECF244321}">
                <p14:modId xmlns:p14="http://schemas.microsoft.com/office/powerpoint/2010/main" val="859860212"/>
              </p:ext>
            </p:extLst>
          </p:nvPr>
        </p:nvGraphicFramePr>
        <p:xfrm>
          <a:off x="612168" y="1459230"/>
          <a:ext cx="7729872" cy="2885440"/>
        </p:xfrm>
        <a:graphic>
          <a:graphicData uri="http://schemas.openxmlformats.org/drawingml/2006/table">
            <a:tbl>
              <a:tblPr firstRow="1" bandRow="1">
                <a:tableStyleId>{5C22544A-7EE6-4342-B048-85BDC9FD1C3A}</a:tableStyleId>
              </a:tblPr>
              <a:tblGrid>
                <a:gridCol w="1318438">
                  <a:extLst>
                    <a:ext uri="{9D8B030D-6E8A-4147-A177-3AD203B41FA5}">
                      <a16:colId xmlns:a16="http://schemas.microsoft.com/office/drawing/2014/main" val="3302642984"/>
                    </a:ext>
                  </a:extLst>
                </a:gridCol>
                <a:gridCol w="2838893">
                  <a:extLst>
                    <a:ext uri="{9D8B030D-6E8A-4147-A177-3AD203B41FA5}">
                      <a16:colId xmlns:a16="http://schemas.microsoft.com/office/drawing/2014/main" val="1898476267"/>
                    </a:ext>
                  </a:extLst>
                </a:gridCol>
                <a:gridCol w="3572541">
                  <a:extLst>
                    <a:ext uri="{9D8B030D-6E8A-4147-A177-3AD203B41FA5}">
                      <a16:colId xmlns:a16="http://schemas.microsoft.com/office/drawing/2014/main" val="3881151034"/>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281918086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Garamond" panose="02020404030301010803" pitchFamily="18" charset="0"/>
                        </a:rPr>
                        <a:t>http://localhost:8085/</a:t>
                      </a:r>
                      <a:r>
                        <a:rPr lang="en-IN" sz="1350" kern="1200" dirty="0">
                          <a:solidFill>
                            <a:schemeClr val="tx1"/>
                          </a:solidFill>
                          <a:latin typeface="Garamond" panose="02020404030301010803" pitchFamily="18" charset="0"/>
                          <a:ea typeface="+mn-ea"/>
                          <a:cs typeface="+mn-cs"/>
                        </a:rPr>
                        <a:t>employeepayroll/ad</a:t>
                      </a:r>
                      <a:r>
                        <a:rPr lang="en-IN" dirty="0">
                          <a:solidFill>
                            <a:schemeClr val="tx1"/>
                          </a:solidFill>
                          <a:latin typeface="Garamond" panose="02020404030301010803" pitchFamily="18" charset="0"/>
                        </a:rPr>
                        <a:t>/admins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Garamond" panose="02020404030301010803" pitchFamily="18" charset="0"/>
                        </a:rPr>
                        <a:t>To retrieve all the employees</a:t>
                      </a:r>
                    </a:p>
                  </a:txBody>
                  <a:tcPr/>
                </a:tc>
                <a:extLst>
                  <a:ext uri="{0D108BD9-81ED-4DB2-BD59-A6C34878D82A}">
                    <a16:rowId xmlns:a16="http://schemas.microsoft.com/office/drawing/2014/main" val="34024922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employeepayroll/ad</a:t>
                      </a:r>
                      <a:r>
                        <a:rPr lang="en-IN" dirty="0">
                          <a:latin typeface="Garamond" panose="02020404030301010803" pitchFamily="18" charset="0"/>
                        </a:rPr>
                        <a:t>/admins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create/register the new employee</a:t>
                      </a:r>
                    </a:p>
                  </a:txBody>
                  <a:tcPr/>
                </a:tc>
                <a:extLst>
                  <a:ext uri="{0D108BD9-81ED-4DB2-BD59-A6C34878D82A}">
                    <a16:rowId xmlns:a16="http://schemas.microsoft.com/office/drawing/2014/main" val="289013224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employeepayroll/ad</a:t>
                      </a:r>
                      <a:r>
                        <a:rPr lang="en-IN" dirty="0">
                          <a:latin typeface="Garamond" panose="02020404030301010803" pitchFamily="18" charset="0"/>
                        </a:rPr>
                        <a:t>/</a:t>
                      </a:r>
                      <a:r>
                        <a:rPr lang="en-IN" sz="1350" kern="1200" dirty="0">
                          <a:solidFill>
                            <a:schemeClr val="dk1"/>
                          </a:solidFill>
                          <a:latin typeface="Garamond" panose="02020404030301010803" pitchFamily="18" charset="0"/>
                          <a:ea typeface="+mn-ea"/>
                          <a:cs typeface="+mn-cs"/>
                        </a:rPr>
                        <a:t>{empId}</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specific employee details</a:t>
                      </a:r>
                    </a:p>
                  </a:txBody>
                  <a:tcPr/>
                </a:tc>
                <a:extLst>
                  <a:ext uri="{0D108BD9-81ED-4DB2-BD59-A6C34878D82A}">
                    <a16:rowId xmlns:a16="http://schemas.microsoft.com/office/drawing/2014/main" val="228387487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employeepayroll/ad</a:t>
                      </a:r>
                      <a:r>
                        <a:rPr lang="en-IN" dirty="0">
                          <a:latin typeface="Garamond" panose="02020404030301010803" pitchFamily="18" charset="0"/>
                        </a:rPr>
                        <a:t>/</a:t>
                      </a:r>
                      <a:r>
                        <a:rPr lang="en-IN" sz="1350" kern="1200" dirty="0">
                          <a:solidFill>
                            <a:schemeClr val="dk1"/>
                          </a:solidFill>
                          <a:latin typeface="Garamond" panose="02020404030301010803" pitchFamily="18" charset="0"/>
                          <a:ea typeface="+mn-ea"/>
                          <a:cs typeface="+mn-cs"/>
                        </a:rPr>
                        <a:t>{empId}</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update the specific employee details</a:t>
                      </a:r>
                    </a:p>
                  </a:txBody>
                  <a:tcPr/>
                </a:tc>
                <a:extLst>
                  <a:ext uri="{0D108BD9-81ED-4DB2-BD59-A6C34878D82A}">
                    <a16:rowId xmlns:a16="http://schemas.microsoft.com/office/drawing/2014/main" val="64511440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employeepayroll/ad</a:t>
                      </a:r>
                      <a:r>
                        <a:rPr lang="en-IN" dirty="0">
                          <a:latin typeface="Garamond" panose="02020404030301010803" pitchFamily="18" charset="0"/>
                        </a:rPr>
                        <a:t>/</a:t>
                      </a:r>
                      <a:r>
                        <a:rPr lang="en-IN" sz="1350" kern="1200" dirty="0">
                          <a:solidFill>
                            <a:schemeClr val="dk1"/>
                          </a:solidFill>
                          <a:latin typeface="Garamond" panose="02020404030301010803" pitchFamily="18" charset="0"/>
                          <a:ea typeface="+mn-ea"/>
                          <a:cs typeface="+mn-cs"/>
                        </a:rPr>
                        <a:t>{empId}</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delete the specific employee details</a:t>
                      </a:r>
                    </a:p>
                  </a:txBody>
                  <a:tcPr/>
                </a:tc>
                <a:extLst>
                  <a:ext uri="{0D108BD9-81ED-4DB2-BD59-A6C34878D82A}">
                    <a16:rowId xmlns:a16="http://schemas.microsoft.com/office/drawing/2014/main" val="3929354022"/>
                  </a:ext>
                </a:extLst>
              </a:tr>
            </a:tbl>
          </a:graphicData>
        </a:graphic>
      </p:graphicFrame>
    </p:spTree>
    <p:extLst>
      <p:ext uri="{BB962C8B-B14F-4D97-AF65-F5344CB8AC3E}">
        <p14:creationId xmlns:p14="http://schemas.microsoft.com/office/powerpoint/2010/main" val="1269644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F9489-9EE1-4AE3-8C45-22EA3A983E57}"/>
              </a:ext>
            </a:extLst>
          </p:cNvPr>
          <p:cNvSpPr>
            <a:spLocks noGrp="1"/>
          </p:cNvSpPr>
          <p:nvPr>
            <p:ph type="title"/>
          </p:nvPr>
        </p:nvSpPr>
        <p:spPr>
          <a:xfrm>
            <a:off x="522000" y="204321"/>
            <a:ext cx="8100000" cy="572700"/>
          </a:xfrm>
        </p:spPr>
        <p:txBody>
          <a:bodyPr/>
          <a:lstStyle/>
          <a:p>
            <a:r>
              <a:rPr lang="en-GB" dirty="0">
                <a:solidFill>
                  <a:schemeClr val="tx1">
                    <a:lumMod val="65000"/>
                    <a:lumOff val="35000"/>
                  </a:schemeClr>
                </a:solidFill>
                <a:latin typeface="Garamond" panose="02020404030301010803" pitchFamily="18" charset="0"/>
              </a:rPr>
              <a:t>Contents :</a:t>
            </a:r>
            <a:endParaRPr lang="en-IN" dirty="0">
              <a:solidFill>
                <a:schemeClr val="tx1">
                  <a:lumMod val="65000"/>
                  <a:lumOff val="35000"/>
                </a:schemeClr>
              </a:solidFill>
              <a:latin typeface="Garamond" panose="02020404030301010803" pitchFamily="18" charset="0"/>
            </a:endParaRPr>
          </a:p>
        </p:txBody>
      </p:sp>
      <p:sp>
        <p:nvSpPr>
          <p:cNvPr id="3" name="Text Placeholder 2">
            <a:extLst>
              <a:ext uri="{FF2B5EF4-FFF2-40B4-BE49-F238E27FC236}">
                <a16:creationId xmlns:a16="http://schemas.microsoft.com/office/drawing/2014/main" id="{7FC9E99F-6FF0-49DA-8F73-E9C72135D0BD}"/>
              </a:ext>
            </a:extLst>
          </p:cNvPr>
          <p:cNvSpPr>
            <a:spLocks noGrp="1"/>
          </p:cNvSpPr>
          <p:nvPr>
            <p:ph type="body" idx="1"/>
          </p:nvPr>
        </p:nvSpPr>
        <p:spPr>
          <a:xfrm>
            <a:off x="2618268" y="893979"/>
            <a:ext cx="5777800" cy="3788400"/>
          </a:xfrm>
        </p:spPr>
        <p:txBody>
          <a:bodyPr/>
          <a:lstStyle/>
          <a:p>
            <a:r>
              <a:rPr lang="en-GB" sz="1600" dirty="0">
                <a:latin typeface="Times New Roman" panose="02020603050405020304" pitchFamily="18" charset="0"/>
                <a:cs typeface="Times New Roman" panose="02020603050405020304" pitchFamily="18" charset="0"/>
              </a:rPr>
              <a:t>Introduction</a:t>
            </a:r>
          </a:p>
          <a:p>
            <a:r>
              <a:rPr lang="en-GB" sz="1600" dirty="0">
                <a:latin typeface="Times New Roman" panose="02020603050405020304" pitchFamily="18" charset="0"/>
                <a:cs typeface="Times New Roman" panose="02020603050405020304" pitchFamily="18" charset="0"/>
              </a:rPr>
              <a:t>Objectives</a:t>
            </a:r>
          </a:p>
          <a:p>
            <a:r>
              <a:rPr lang="en-GB" sz="1600" dirty="0">
                <a:latin typeface="Times New Roman" panose="02020603050405020304" pitchFamily="18" charset="0"/>
                <a:cs typeface="Times New Roman" panose="02020603050405020304" pitchFamily="18" charset="0"/>
              </a:rPr>
              <a:t>Tools and Technologies</a:t>
            </a:r>
          </a:p>
          <a:p>
            <a:r>
              <a:rPr lang="en-GB" sz="1600" dirty="0">
                <a:latin typeface="Times New Roman" panose="02020603050405020304" pitchFamily="18" charset="0"/>
                <a:cs typeface="Times New Roman" panose="02020603050405020304" pitchFamily="18" charset="0"/>
              </a:rPr>
              <a:t>Features</a:t>
            </a:r>
          </a:p>
          <a:p>
            <a:r>
              <a:rPr lang="en-GB" sz="1600" dirty="0">
                <a:latin typeface="Times New Roman" panose="02020603050405020304" pitchFamily="18" charset="0"/>
                <a:cs typeface="Times New Roman" panose="02020603050405020304" pitchFamily="18" charset="0"/>
              </a:rPr>
              <a:t>Block Diagram</a:t>
            </a:r>
          </a:p>
          <a:p>
            <a:r>
              <a:rPr lang="en-GB" sz="1600" dirty="0">
                <a:latin typeface="Times New Roman" panose="02020603050405020304" pitchFamily="18" charset="0"/>
                <a:cs typeface="Times New Roman" panose="02020603050405020304" pitchFamily="18" charset="0"/>
              </a:rPr>
              <a:t>Advantages</a:t>
            </a:r>
          </a:p>
          <a:p>
            <a:r>
              <a:rPr lang="en-GB" sz="1600" dirty="0">
                <a:latin typeface="Times New Roman" panose="02020603050405020304" pitchFamily="18" charset="0"/>
                <a:cs typeface="Times New Roman" panose="02020603050405020304" pitchFamily="18" charset="0"/>
              </a:rPr>
              <a:t>Working of project</a:t>
            </a:r>
          </a:p>
          <a:p>
            <a:r>
              <a:rPr lang="en-GB" sz="1600" dirty="0">
                <a:latin typeface="Times New Roman" panose="02020603050405020304" pitchFamily="18" charset="0"/>
                <a:cs typeface="Times New Roman" panose="02020603050405020304" pitchFamily="18" charset="0"/>
              </a:rPr>
              <a:t>JUnit</a:t>
            </a:r>
          </a:p>
          <a:p>
            <a:r>
              <a:rPr lang="en-GB" sz="1600" dirty="0">
                <a:latin typeface="Times New Roman" panose="02020603050405020304" pitchFamily="18" charset="0"/>
                <a:cs typeface="Times New Roman" panose="02020603050405020304" pitchFamily="18" charset="0"/>
              </a:rPr>
              <a:t>Postman testing </a:t>
            </a:r>
          </a:p>
          <a:p>
            <a:r>
              <a:rPr lang="en-GB" sz="1600" dirty="0">
                <a:latin typeface="Times New Roman" panose="02020603050405020304" pitchFamily="18" charset="0"/>
                <a:cs typeface="Times New Roman" panose="02020603050405020304" pitchFamily="18" charset="0"/>
              </a:rPr>
              <a:t>Conclusion</a:t>
            </a:r>
          </a:p>
          <a:p>
            <a:endParaRPr lang="en-IN" dirty="0"/>
          </a:p>
        </p:txBody>
      </p:sp>
      <p:pic>
        <p:nvPicPr>
          <p:cNvPr id="5" name="Picture 2" descr="Your Social Media Marketing Is Only as Good as Your Content">
            <a:extLst>
              <a:ext uri="{FF2B5EF4-FFF2-40B4-BE49-F238E27FC236}">
                <a16:creationId xmlns:a16="http://schemas.microsoft.com/office/drawing/2014/main" id="{9F190AF9-4212-2977-5F04-D56930EF3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1607344"/>
            <a:ext cx="2428875" cy="232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503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34B50-714A-2514-46E6-032380334B7A}"/>
              </a:ext>
            </a:extLst>
          </p:cNvPr>
          <p:cNvPicPr>
            <a:picLocks noChangeAspect="1"/>
          </p:cNvPicPr>
          <p:nvPr/>
        </p:nvPicPr>
        <p:blipFill>
          <a:blip r:embed="rId2"/>
          <a:stretch>
            <a:fillRect/>
          </a:stretch>
        </p:blipFill>
        <p:spPr>
          <a:xfrm>
            <a:off x="799106" y="676357"/>
            <a:ext cx="7545788" cy="4244505"/>
          </a:xfrm>
          <a:prstGeom prst="rect">
            <a:avLst/>
          </a:prstGeom>
        </p:spPr>
      </p:pic>
    </p:spTree>
    <p:extLst>
      <p:ext uri="{BB962C8B-B14F-4D97-AF65-F5344CB8AC3E}">
        <p14:creationId xmlns:p14="http://schemas.microsoft.com/office/powerpoint/2010/main" val="838340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E0516-AAA5-009D-6FB1-DB1F34B9C49D}"/>
              </a:ext>
            </a:extLst>
          </p:cNvPr>
          <p:cNvPicPr>
            <a:picLocks noChangeAspect="1"/>
          </p:cNvPicPr>
          <p:nvPr/>
        </p:nvPicPr>
        <p:blipFill>
          <a:blip r:embed="rId2"/>
          <a:stretch>
            <a:fillRect/>
          </a:stretch>
        </p:blipFill>
        <p:spPr>
          <a:xfrm>
            <a:off x="830911" y="561064"/>
            <a:ext cx="7482177" cy="4208724"/>
          </a:xfrm>
          <a:prstGeom prst="rect">
            <a:avLst/>
          </a:prstGeom>
        </p:spPr>
      </p:pic>
    </p:spTree>
    <p:extLst>
      <p:ext uri="{BB962C8B-B14F-4D97-AF65-F5344CB8AC3E}">
        <p14:creationId xmlns:p14="http://schemas.microsoft.com/office/powerpoint/2010/main" val="2999258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93A3B-7C98-EA64-E6C9-270EF41AACC1}"/>
              </a:ext>
            </a:extLst>
          </p:cNvPr>
          <p:cNvPicPr>
            <a:picLocks noChangeAspect="1"/>
          </p:cNvPicPr>
          <p:nvPr/>
        </p:nvPicPr>
        <p:blipFill>
          <a:blip r:embed="rId2"/>
          <a:stretch>
            <a:fillRect/>
          </a:stretch>
        </p:blipFill>
        <p:spPr>
          <a:xfrm>
            <a:off x="856117" y="652130"/>
            <a:ext cx="7316775" cy="4115685"/>
          </a:xfrm>
          <a:prstGeom prst="rect">
            <a:avLst/>
          </a:prstGeom>
        </p:spPr>
      </p:pic>
    </p:spTree>
    <p:extLst>
      <p:ext uri="{BB962C8B-B14F-4D97-AF65-F5344CB8AC3E}">
        <p14:creationId xmlns:p14="http://schemas.microsoft.com/office/powerpoint/2010/main" val="1384844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E96651-7A90-B5D1-0EE4-212AF7B67F40}"/>
              </a:ext>
            </a:extLst>
          </p:cNvPr>
          <p:cNvPicPr>
            <a:picLocks noChangeAspect="1"/>
          </p:cNvPicPr>
          <p:nvPr/>
        </p:nvPicPr>
        <p:blipFill>
          <a:blip r:embed="rId2"/>
          <a:stretch>
            <a:fillRect/>
          </a:stretch>
        </p:blipFill>
        <p:spPr>
          <a:xfrm>
            <a:off x="962107" y="636103"/>
            <a:ext cx="7490129" cy="4213197"/>
          </a:xfrm>
          <a:prstGeom prst="rect">
            <a:avLst/>
          </a:prstGeom>
        </p:spPr>
      </p:pic>
    </p:spTree>
    <p:extLst>
      <p:ext uri="{BB962C8B-B14F-4D97-AF65-F5344CB8AC3E}">
        <p14:creationId xmlns:p14="http://schemas.microsoft.com/office/powerpoint/2010/main" val="399181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118C2-B0C2-510E-CBDE-3F1D2487A293}"/>
              </a:ext>
            </a:extLst>
          </p:cNvPr>
          <p:cNvPicPr>
            <a:picLocks noChangeAspect="1"/>
          </p:cNvPicPr>
          <p:nvPr/>
        </p:nvPicPr>
        <p:blipFill>
          <a:blip r:embed="rId2"/>
          <a:stretch>
            <a:fillRect/>
          </a:stretch>
        </p:blipFill>
        <p:spPr>
          <a:xfrm>
            <a:off x="898496" y="529056"/>
            <a:ext cx="7577593" cy="4260316"/>
          </a:xfrm>
          <a:prstGeom prst="rect">
            <a:avLst/>
          </a:prstGeom>
        </p:spPr>
      </p:pic>
    </p:spTree>
    <p:extLst>
      <p:ext uri="{BB962C8B-B14F-4D97-AF65-F5344CB8AC3E}">
        <p14:creationId xmlns:p14="http://schemas.microsoft.com/office/powerpoint/2010/main" val="1762432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375E52-E766-DF37-2156-08E5C8C14B71}"/>
              </a:ext>
            </a:extLst>
          </p:cNvPr>
          <p:cNvPicPr>
            <a:picLocks noChangeAspect="1"/>
          </p:cNvPicPr>
          <p:nvPr/>
        </p:nvPicPr>
        <p:blipFill>
          <a:blip r:embed="rId2"/>
          <a:stretch>
            <a:fillRect/>
          </a:stretch>
        </p:blipFill>
        <p:spPr>
          <a:xfrm>
            <a:off x="1458566" y="920785"/>
            <a:ext cx="5590761" cy="4207803"/>
          </a:xfrm>
          <a:prstGeom prst="rect">
            <a:avLst/>
          </a:prstGeom>
        </p:spPr>
      </p:pic>
      <p:sp>
        <p:nvSpPr>
          <p:cNvPr id="5" name="TextBox 4">
            <a:extLst>
              <a:ext uri="{FF2B5EF4-FFF2-40B4-BE49-F238E27FC236}">
                <a16:creationId xmlns:a16="http://schemas.microsoft.com/office/drawing/2014/main" id="{7730EE32-FBA5-4546-F132-EE4EAAF28B39}"/>
              </a:ext>
            </a:extLst>
          </p:cNvPr>
          <p:cNvSpPr txBox="1"/>
          <p:nvPr/>
        </p:nvSpPr>
        <p:spPr>
          <a:xfrm>
            <a:off x="467832" y="347947"/>
            <a:ext cx="7308112" cy="954107"/>
          </a:xfrm>
          <a:prstGeom prst="rect">
            <a:avLst/>
          </a:prstGeom>
          <a:noFill/>
        </p:spPr>
        <p:txBody>
          <a:bodyPr wrap="square" rtlCol="0">
            <a:spAutoFit/>
          </a:bodyPr>
          <a:lstStyle/>
          <a:p>
            <a:r>
              <a:rPr lang="en-US" sz="2800" dirty="0">
                <a:solidFill>
                  <a:schemeClr val="accent1"/>
                </a:solidFill>
              </a:rPr>
              <a:t>Employee Login ,Registration and Forgot Password</a:t>
            </a:r>
            <a:endParaRPr lang="en-IN" sz="2800" dirty="0">
              <a:solidFill>
                <a:schemeClr val="accent1"/>
              </a:solidFill>
            </a:endParaRPr>
          </a:p>
        </p:txBody>
      </p:sp>
    </p:spTree>
    <p:extLst>
      <p:ext uri="{BB962C8B-B14F-4D97-AF65-F5344CB8AC3E}">
        <p14:creationId xmlns:p14="http://schemas.microsoft.com/office/powerpoint/2010/main" val="544545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B298-C6B6-A311-74CD-14B6ED0A8476}"/>
              </a:ext>
            </a:extLst>
          </p:cNvPr>
          <p:cNvSpPr>
            <a:spLocks noGrp="1"/>
          </p:cNvSpPr>
          <p:nvPr>
            <p:ph type="title"/>
          </p:nvPr>
        </p:nvSpPr>
        <p:spPr/>
        <p:txBody>
          <a:bodyPr/>
          <a:lstStyle/>
          <a:p>
            <a:r>
              <a:rPr lang="en" dirty="0">
                <a:solidFill>
                  <a:schemeClr val="tx1">
                    <a:lumMod val="65000"/>
                    <a:lumOff val="35000"/>
                  </a:schemeClr>
                </a:solidFill>
                <a:latin typeface="Garamond" panose="02020404030301010803" pitchFamily="18" charset="0"/>
                <a:ea typeface="Times New Roman"/>
                <a:cs typeface="Times New Roman"/>
                <a:sym typeface="Times New Roman"/>
              </a:rPr>
              <a:t>Employee Login</a:t>
            </a:r>
            <a:endParaRPr lang="en-IN" dirty="0"/>
          </a:p>
        </p:txBody>
      </p:sp>
      <p:pic>
        <p:nvPicPr>
          <p:cNvPr id="4" name="Picture 3">
            <a:extLst>
              <a:ext uri="{FF2B5EF4-FFF2-40B4-BE49-F238E27FC236}">
                <a16:creationId xmlns:a16="http://schemas.microsoft.com/office/drawing/2014/main" id="{6C584849-3AED-D780-87BB-B18A4029B713}"/>
              </a:ext>
            </a:extLst>
          </p:cNvPr>
          <p:cNvPicPr>
            <a:picLocks noChangeAspect="1"/>
          </p:cNvPicPr>
          <p:nvPr/>
        </p:nvPicPr>
        <p:blipFill>
          <a:blip r:embed="rId2"/>
          <a:stretch>
            <a:fillRect/>
          </a:stretch>
        </p:blipFill>
        <p:spPr>
          <a:xfrm>
            <a:off x="1371600" y="1156777"/>
            <a:ext cx="6637564" cy="3733629"/>
          </a:xfrm>
          <a:prstGeom prst="rect">
            <a:avLst/>
          </a:prstGeom>
        </p:spPr>
      </p:pic>
    </p:spTree>
    <p:extLst>
      <p:ext uri="{BB962C8B-B14F-4D97-AF65-F5344CB8AC3E}">
        <p14:creationId xmlns:p14="http://schemas.microsoft.com/office/powerpoint/2010/main" val="718218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85B4-DE4A-F51B-271C-850D73B945A7}"/>
              </a:ext>
            </a:extLst>
          </p:cNvPr>
          <p:cNvSpPr>
            <a:spLocks noGrp="1"/>
          </p:cNvSpPr>
          <p:nvPr>
            <p:ph type="title"/>
          </p:nvPr>
        </p:nvSpPr>
        <p:spPr>
          <a:xfrm>
            <a:off x="522000" y="295457"/>
            <a:ext cx="8100000" cy="572700"/>
          </a:xfrm>
        </p:spPr>
        <p:txBody>
          <a:bodyPr/>
          <a:lstStyle/>
          <a:p>
            <a:r>
              <a:rPr lang="en" dirty="0">
                <a:solidFill>
                  <a:schemeClr val="tx1">
                    <a:lumMod val="65000"/>
                    <a:lumOff val="35000"/>
                  </a:schemeClr>
                </a:solidFill>
                <a:latin typeface="Garamond" panose="02020404030301010803" pitchFamily="18" charset="0"/>
                <a:ea typeface="Times New Roman"/>
                <a:cs typeface="Times New Roman"/>
                <a:sym typeface="Times New Roman"/>
              </a:rPr>
              <a:t>Employee Registration</a:t>
            </a:r>
            <a:endParaRPr lang="en-IN" dirty="0"/>
          </a:p>
        </p:txBody>
      </p:sp>
      <p:pic>
        <p:nvPicPr>
          <p:cNvPr id="4" name="Picture 3">
            <a:extLst>
              <a:ext uri="{FF2B5EF4-FFF2-40B4-BE49-F238E27FC236}">
                <a16:creationId xmlns:a16="http://schemas.microsoft.com/office/drawing/2014/main" id="{AFC2867F-6D02-C913-CCBD-20D596EF8DCA}"/>
              </a:ext>
            </a:extLst>
          </p:cNvPr>
          <p:cNvPicPr>
            <a:picLocks noChangeAspect="1"/>
          </p:cNvPicPr>
          <p:nvPr/>
        </p:nvPicPr>
        <p:blipFill>
          <a:blip r:embed="rId2"/>
          <a:stretch>
            <a:fillRect/>
          </a:stretch>
        </p:blipFill>
        <p:spPr>
          <a:xfrm>
            <a:off x="889908" y="1064100"/>
            <a:ext cx="7037614" cy="3958657"/>
          </a:xfrm>
          <a:prstGeom prst="rect">
            <a:avLst/>
          </a:prstGeom>
        </p:spPr>
      </p:pic>
    </p:spTree>
    <p:extLst>
      <p:ext uri="{BB962C8B-B14F-4D97-AF65-F5344CB8AC3E}">
        <p14:creationId xmlns:p14="http://schemas.microsoft.com/office/powerpoint/2010/main" val="2501417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2B991-1BE0-02FA-55E1-6A3427440CF5}"/>
              </a:ext>
            </a:extLst>
          </p:cNvPr>
          <p:cNvPicPr>
            <a:picLocks noChangeAspect="1"/>
          </p:cNvPicPr>
          <p:nvPr/>
        </p:nvPicPr>
        <p:blipFill rotWithShape="1">
          <a:blip r:embed="rId2"/>
          <a:srcRect b="6715"/>
          <a:stretch/>
        </p:blipFill>
        <p:spPr>
          <a:xfrm>
            <a:off x="701278" y="543442"/>
            <a:ext cx="8185631" cy="4056616"/>
          </a:xfrm>
          <a:prstGeom prst="rect">
            <a:avLst/>
          </a:prstGeom>
        </p:spPr>
      </p:pic>
    </p:spTree>
    <p:extLst>
      <p:ext uri="{BB962C8B-B14F-4D97-AF65-F5344CB8AC3E}">
        <p14:creationId xmlns:p14="http://schemas.microsoft.com/office/powerpoint/2010/main" val="1692740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CCB242-1905-19DD-4FEF-5228F74D4633}"/>
              </a:ext>
            </a:extLst>
          </p:cNvPr>
          <p:cNvPicPr>
            <a:picLocks noChangeAspect="1"/>
          </p:cNvPicPr>
          <p:nvPr/>
        </p:nvPicPr>
        <p:blipFill rotWithShape="1">
          <a:blip r:embed="rId2"/>
          <a:srcRect b="5632"/>
          <a:stretch/>
        </p:blipFill>
        <p:spPr>
          <a:xfrm>
            <a:off x="590735" y="548641"/>
            <a:ext cx="8155699" cy="3996856"/>
          </a:xfrm>
          <a:prstGeom prst="rect">
            <a:avLst/>
          </a:prstGeom>
        </p:spPr>
      </p:pic>
    </p:spTree>
    <p:extLst>
      <p:ext uri="{BB962C8B-B14F-4D97-AF65-F5344CB8AC3E}">
        <p14:creationId xmlns:p14="http://schemas.microsoft.com/office/powerpoint/2010/main" val="2145588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30"/>
          <p:cNvSpPr txBox="1">
            <a:spLocks noGrp="1"/>
          </p:cNvSpPr>
          <p:nvPr>
            <p:ph type="body" idx="1"/>
          </p:nvPr>
        </p:nvSpPr>
        <p:spPr>
          <a:xfrm>
            <a:off x="616200" y="853440"/>
            <a:ext cx="8023800" cy="39243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Font typeface="Noto Sans Symbols"/>
              <a:buNone/>
            </a:pPr>
            <a:endParaRPr sz="1800" dirty="0">
              <a:latin typeface="Times New Roman"/>
              <a:ea typeface="Times New Roman"/>
              <a:cs typeface="Times New Roman"/>
              <a:sym typeface="Times New Roman"/>
            </a:endParaRPr>
          </a:p>
          <a:p>
            <a:pPr lvl="0" algn="just" rtl="0">
              <a:lnSpc>
                <a:spcPct val="150000"/>
              </a:lnSpc>
              <a:spcBef>
                <a:spcPts val="0"/>
              </a:spcBef>
              <a:spcAft>
                <a:spcPts val="0"/>
              </a:spcAft>
              <a:buClr>
                <a:srgbClr val="000000"/>
              </a:buClr>
              <a:buSzPts val="1400"/>
              <a:buFont typeface="Wingdings" panose="05000000000000000000" pitchFamily="2" charset="2"/>
              <a:buChar char="Ø"/>
            </a:pPr>
            <a:r>
              <a:rPr lang="en" sz="1600" dirty="0">
                <a:latin typeface="Times New Roman"/>
                <a:ea typeface="Times New Roman"/>
                <a:cs typeface="Times New Roman"/>
                <a:sym typeface="Times New Roman"/>
              </a:rPr>
              <a:t>Employee payroll management system is an Internet-based Java application that automates the working of a company or work center that manage and maintain records of the employees </a:t>
            </a:r>
          </a:p>
          <a:p>
            <a:pPr lvl="6" algn="just">
              <a:lnSpc>
                <a:spcPct val="150000"/>
              </a:lnSpc>
              <a:spcBef>
                <a:spcPts val="0"/>
              </a:spcBef>
              <a:buClr>
                <a:srgbClr val="000000"/>
              </a:buClr>
              <a:buFont typeface="Wingdings" panose="05000000000000000000" pitchFamily="2" charset="2"/>
              <a:buChar char="§"/>
            </a:pPr>
            <a:r>
              <a:rPr lang="en" sz="1600" dirty="0">
                <a:latin typeface="Times New Roman"/>
                <a:ea typeface="Times New Roman"/>
                <a:cs typeface="Times New Roman"/>
                <a:sym typeface="Times New Roman"/>
              </a:rPr>
              <a:t>leaves, work, </a:t>
            </a:r>
          </a:p>
          <a:p>
            <a:pPr lvl="6" algn="just">
              <a:lnSpc>
                <a:spcPct val="150000"/>
              </a:lnSpc>
              <a:spcBef>
                <a:spcPts val="0"/>
              </a:spcBef>
              <a:buClr>
                <a:srgbClr val="000000"/>
              </a:buClr>
              <a:buFont typeface="Wingdings" panose="05000000000000000000" pitchFamily="2" charset="2"/>
              <a:buChar char="§"/>
            </a:pPr>
            <a:r>
              <a:rPr lang="en" sz="1600" dirty="0">
                <a:latin typeface="Times New Roman"/>
                <a:ea typeface="Times New Roman"/>
                <a:cs typeface="Times New Roman"/>
                <a:sym typeface="Times New Roman"/>
              </a:rPr>
              <a:t>attendance and </a:t>
            </a:r>
          </a:p>
          <a:p>
            <a:pPr lvl="6" algn="just">
              <a:lnSpc>
                <a:spcPct val="150000"/>
              </a:lnSpc>
              <a:spcBef>
                <a:spcPts val="0"/>
              </a:spcBef>
              <a:buClr>
                <a:srgbClr val="000000"/>
              </a:buClr>
              <a:buFont typeface="Wingdings" panose="05000000000000000000" pitchFamily="2" charset="2"/>
              <a:buChar char="§"/>
            </a:pPr>
            <a:r>
              <a:rPr lang="en" sz="1600" dirty="0">
                <a:latin typeface="Times New Roman"/>
                <a:ea typeface="Times New Roman"/>
                <a:cs typeface="Times New Roman"/>
                <a:sym typeface="Times New Roman"/>
              </a:rPr>
              <a:t>salary.</a:t>
            </a:r>
          </a:p>
          <a:p>
            <a:pPr marL="2882900" lvl="6" indent="0" algn="just">
              <a:lnSpc>
                <a:spcPct val="150000"/>
              </a:lnSpc>
              <a:spcBef>
                <a:spcPts val="0"/>
              </a:spcBef>
              <a:buClr>
                <a:srgbClr val="000000"/>
              </a:buClr>
              <a:buNone/>
            </a:pPr>
            <a:endParaRPr sz="1600" dirty="0"/>
          </a:p>
          <a:p>
            <a:pPr lvl="0" algn="just" rtl="0">
              <a:lnSpc>
                <a:spcPct val="150000"/>
              </a:lnSpc>
              <a:spcBef>
                <a:spcPts val="0"/>
              </a:spcBef>
              <a:spcAft>
                <a:spcPts val="0"/>
              </a:spcAft>
              <a:buClr>
                <a:srgbClr val="000000"/>
              </a:buClr>
              <a:buSzPts val="1400"/>
              <a:buFont typeface="Wingdings" panose="05000000000000000000" pitchFamily="2" charset="2"/>
              <a:buChar char="Ø"/>
            </a:pPr>
            <a:r>
              <a:rPr lang="en-IN" sz="1600" dirty="0">
                <a:latin typeface="Times New Roman"/>
                <a:ea typeface="Times New Roman"/>
                <a:cs typeface="Times New Roman"/>
                <a:sym typeface="Times New Roman"/>
              </a:rPr>
              <a:t>I</a:t>
            </a:r>
            <a:r>
              <a:rPr lang="en" sz="1600" dirty="0">
                <a:latin typeface="Times New Roman"/>
                <a:ea typeface="Times New Roman"/>
                <a:cs typeface="Times New Roman"/>
                <a:sym typeface="Times New Roman"/>
              </a:rPr>
              <a:t>t  is a software solution that automates the process of calculating and distributing employee paychecks.</a:t>
            </a:r>
            <a:endParaRPr sz="1600" dirty="0">
              <a:latin typeface="Times New Roman"/>
              <a:ea typeface="Times New Roman"/>
              <a:cs typeface="Times New Roman"/>
              <a:sym typeface="Times New Roman"/>
            </a:endParaRPr>
          </a:p>
        </p:txBody>
      </p:sp>
      <p:sp>
        <p:nvSpPr>
          <p:cNvPr id="732" name="Google Shape;732;p30"/>
          <p:cNvSpPr txBox="1">
            <a:spLocks noGrp="1"/>
          </p:cNvSpPr>
          <p:nvPr>
            <p:ph type="title"/>
          </p:nvPr>
        </p:nvSpPr>
        <p:spPr>
          <a:xfrm>
            <a:off x="540000" y="54015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a:solidFill>
                  <a:schemeClr val="tx1">
                    <a:lumMod val="65000"/>
                    <a:lumOff val="35000"/>
                  </a:schemeClr>
                </a:solidFill>
                <a:latin typeface="Garamond" panose="02020404030301010803" pitchFamily="18" charset="0"/>
                <a:ea typeface="Times New Roman"/>
                <a:cs typeface="Times New Roman"/>
                <a:sym typeface="Times New Roman"/>
              </a:rPr>
              <a:t>Introduction</a:t>
            </a:r>
            <a:endParaRPr dirty="0">
              <a:solidFill>
                <a:schemeClr val="tx1">
                  <a:lumMod val="65000"/>
                  <a:lumOff val="35000"/>
                </a:schemeClr>
              </a:solidFill>
              <a:latin typeface="Garamond" panose="02020404030301010803" pitchFamily="18" charset="0"/>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DC13CE-9206-17AD-B3AF-DB91B07EB71B}"/>
              </a:ext>
            </a:extLst>
          </p:cNvPr>
          <p:cNvPicPr>
            <a:picLocks noChangeAspect="1"/>
          </p:cNvPicPr>
          <p:nvPr/>
        </p:nvPicPr>
        <p:blipFill rotWithShape="1">
          <a:blip r:embed="rId2"/>
          <a:srcRect b="5643"/>
          <a:stretch/>
        </p:blipFill>
        <p:spPr>
          <a:xfrm>
            <a:off x="473102" y="462665"/>
            <a:ext cx="8197795" cy="4109335"/>
          </a:xfrm>
          <a:prstGeom prst="rect">
            <a:avLst/>
          </a:prstGeom>
        </p:spPr>
      </p:pic>
    </p:spTree>
    <p:extLst>
      <p:ext uri="{BB962C8B-B14F-4D97-AF65-F5344CB8AC3E}">
        <p14:creationId xmlns:p14="http://schemas.microsoft.com/office/powerpoint/2010/main" val="1955806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A198A-ABB0-81C5-4213-267E74EEDCE8}"/>
              </a:ext>
            </a:extLst>
          </p:cNvPr>
          <p:cNvPicPr>
            <a:picLocks noChangeAspect="1"/>
          </p:cNvPicPr>
          <p:nvPr/>
        </p:nvPicPr>
        <p:blipFill rotWithShape="1">
          <a:blip r:embed="rId2"/>
          <a:srcRect b="6013"/>
          <a:stretch/>
        </p:blipFill>
        <p:spPr>
          <a:xfrm>
            <a:off x="539051" y="604299"/>
            <a:ext cx="8065897" cy="4027336"/>
          </a:xfrm>
          <a:prstGeom prst="rect">
            <a:avLst/>
          </a:prstGeom>
        </p:spPr>
      </p:pic>
    </p:spTree>
    <p:extLst>
      <p:ext uri="{BB962C8B-B14F-4D97-AF65-F5344CB8AC3E}">
        <p14:creationId xmlns:p14="http://schemas.microsoft.com/office/powerpoint/2010/main" val="4253952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76DA1-4E59-5C5B-54E0-3DB040C50A37}"/>
              </a:ext>
            </a:extLst>
          </p:cNvPr>
          <p:cNvPicPr>
            <a:picLocks noChangeAspect="1"/>
          </p:cNvPicPr>
          <p:nvPr/>
        </p:nvPicPr>
        <p:blipFill>
          <a:blip r:embed="rId2"/>
          <a:stretch>
            <a:fillRect/>
          </a:stretch>
        </p:blipFill>
        <p:spPr>
          <a:xfrm>
            <a:off x="578644" y="714375"/>
            <a:ext cx="6958012" cy="4007644"/>
          </a:xfrm>
          <a:prstGeom prst="rect">
            <a:avLst/>
          </a:prstGeom>
        </p:spPr>
      </p:pic>
    </p:spTree>
    <p:extLst>
      <p:ext uri="{BB962C8B-B14F-4D97-AF65-F5344CB8AC3E}">
        <p14:creationId xmlns:p14="http://schemas.microsoft.com/office/powerpoint/2010/main" val="2120151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98C0-63C9-1023-DE1D-086D26861835}"/>
              </a:ext>
            </a:extLst>
          </p:cNvPr>
          <p:cNvSpPr>
            <a:spLocks noGrp="1"/>
          </p:cNvSpPr>
          <p:nvPr>
            <p:ph type="title"/>
          </p:nvPr>
        </p:nvSpPr>
        <p:spPr>
          <a:xfrm>
            <a:off x="223284" y="393118"/>
            <a:ext cx="8100000" cy="572700"/>
          </a:xfrm>
        </p:spPr>
        <p:txBody>
          <a:bodyPr/>
          <a:lstStyle/>
          <a:p>
            <a:r>
              <a:rPr lang="en-IN" dirty="0" err="1">
                <a:solidFill>
                  <a:schemeClr val="tx1">
                    <a:lumMod val="65000"/>
                    <a:lumOff val="35000"/>
                  </a:schemeClr>
                </a:solidFill>
                <a:latin typeface="Garamond" panose="02020404030301010803" pitchFamily="18" charset="0"/>
              </a:rPr>
              <a:t>Forgotpassword</a:t>
            </a:r>
            <a:r>
              <a:rPr lang="en-IN" dirty="0">
                <a:solidFill>
                  <a:schemeClr val="tx1">
                    <a:lumMod val="65000"/>
                    <a:lumOff val="35000"/>
                  </a:schemeClr>
                </a:solidFill>
                <a:latin typeface="Garamond" panose="02020404030301010803" pitchFamily="18" charset="0"/>
              </a:rPr>
              <a:t> Employee APIs</a:t>
            </a:r>
          </a:p>
        </p:txBody>
      </p:sp>
      <p:graphicFrame>
        <p:nvGraphicFramePr>
          <p:cNvPr id="4" name="Table 4">
            <a:extLst>
              <a:ext uri="{FF2B5EF4-FFF2-40B4-BE49-F238E27FC236}">
                <a16:creationId xmlns:a16="http://schemas.microsoft.com/office/drawing/2014/main" id="{A8EA61B5-3580-B000-BECE-56BC2E12154B}"/>
              </a:ext>
            </a:extLst>
          </p:cNvPr>
          <p:cNvGraphicFramePr>
            <a:graphicFrameLocks noGrp="1"/>
          </p:cNvGraphicFramePr>
          <p:nvPr/>
        </p:nvGraphicFramePr>
        <p:xfrm>
          <a:off x="223284" y="1459230"/>
          <a:ext cx="8559210" cy="1615440"/>
        </p:xfrm>
        <a:graphic>
          <a:graphicData uri="http://schemas.openxmlformats.org/drawingml/2006/table">
            <a:tbl>
              <a:tblPr firstRow="1" bandRow="1">
                <a:tableStyleId>{5C22544A-7EE6-4342-B048-85BDC9FD1C3A}</a:tableStyleId>
              </a:tblPr>
              <a:tblGrid>
                <a:gridCol w="1301338">
                  <a:extLst>
                    <a:ext uri="{9D8B030D-6E8A-4147-A177-3AD203B41FA5}">
                      <a16:colId xmlns:a16="http://schemas.microsoft.com/office/drawing/2014/main" val="3302642984"/>
                    </a:ext>
                  </a:extLst>
                </a:gridCol>
                <a:gridCol w="3646792">
                  <a:extLst>
                    <a:ext uri="{9D8B030D-6E8A-4147-A177-3AD203B41FA5}">
                      <a16:colId xmlns:a16="http://schemas.microsoft.com/office/drawing/2014/main" val="1898476267"/>
                    </a:ext>
                  </a:extLst>
                </a:gridCol>
                <a:gridCol w="3611080">
                  <a:extLst>
                    <a:ext uri="{9D8B030D-6E8A-4147-A177-3AD203B41FA5}">
                      <a16:colId xmlns:a16="http://schemas.microsoft.com/office/drawing/2014/main" val="3881151034"/>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281918086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http://localhost:8085/employees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register the employee in employee side</a:t>
                      </a:r>
                    </a:p>
                  </a:txBody>
                  <a:tcPr/>
                </a:tc>
                <a:extLst>
                  <a:ext uri="{0D108BD9-81ED-4DB2-BD59-A6C34878D82A}">
                    <a16:rowId xmlns:a16="http://schemas.microsoft.com/office/drawing/2014/main" val="282119081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employees/login</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login the employee in the employee side</a:t>
                      </a:r>
                    </a:p>
                  </a:txBody>
                  <a:tcPr/>
                </a:tc>
                <a:extLst>
                  <a:ext uri="{0D108BD9-81ED-4DB2-BD59-A6C34878D82A}">
                    <a16:rowId xmlns:a16="http://schemas.microsoft.com/office/drawing/2014/main" val="142480458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/forgotpassword</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give the registered email and mobile number and to reset the password</a:t>
                      </a:r>
                    </a:p>
                  </a:txBody>
                  <a:tcPr/>
                </a:tc>
                <a:extLst>
                  <a:ext uri="{0D108BD9-81ED-4DB2-BD59-A6C34878D82A}">
                    <a16:rowId xmlns:a16="http://schemas.microsoft.com/office/drawing/2014/main" val="4103063694"/>
                  </a:ext>
                </a:extLst>
              </a:tr>
            </a:tbl>
          </a:graphicData>
        </a:graphic>
      </p:graphicFrame>
    </p:spTree>
    <p:extLst>
      <p:ext uri="{BB962C8B-B14F-4D97-AF65-F5344CB8AC3E}">
        <p14:creationId xmlns:p14="http://schemas.microsoft.com/office/powerpoint/2010/main" val="2730472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72966F-E79A-3379-B617-53C263B4691E}"/>
              </a:ext>
            </a:extLst>
          </p:cNvPr>
          <p:cNvPicPr>
            <a:picLocks noChangeAspect="1"/>
          </p:cNvPicPr>
          <p:nvPr/>
        </p:nvPicPr>
        <p:blipFill>
          <a:blip r:embed="rId2"/>
          <a:stretch>
            <a:fillRect/>
          </a:stretch>
        </p:blipFill>
        <p:spPr>
          <a:xfrm>
            <a:off x="783203" y="441592"/>
            <a:ext cx="7577593" cy="4260316"/>
          </a:xfrm>
          <a:prstGeom prst="rect">
            <a:avLst/>
          </a:prstGeom>
        </p:spPr>
      </p:pic>
    </p:spTree>
    <p:extLst>
      <p:ext uri="{BB962C8B-B14F-4D97-AF65-F5344CB8AC3E}">
        <p14:creationId xmlns:p14="http://schemas.microsoft.com/office/powerpoint/2010/main" val="2947795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025FF9-8F0B-3AFC-1252-DBA335C9175D}"/>
              </a:ext>
            </a:extLst>
          </p:cNvPr>
          <p:cNvPicPr>
            <a:picLocks noChangeAspect="1"/>
          </p:cNvPicPr>
          <p:nvPr/>
        </p:nvPicPr>
        <p:blipFill>
          <a:blip r:embed="rId2"/>
          <a:stretch>
            <a:fillRect/>
          </a:stretch>
        </p:blipFill>
        <p:spPr>
          <a:xfrm>
            <a:off x="1041620" y="545482"/>
            <a:ext cx="7553739" cy="4246905"/>
          </a:xfrm>
          <a:prstGeom prst="rect">
            <a:avLst/>
          </a:prstGeom>
        </p:spPr>
      </p:pic>
    </p:spTree>
    <p:extLst>
      <p:ext uri="{BB962C8B-B14F-4D97-AF65-F5344CB8AC3E}">
        <p14:creationId xmlns:p14="http://schemas.microsoft.com/office/powerpoint/2010/main" val="3323132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F1975-DA86-8E36-362A-497347D59653}"/>
              </a:ext>
            </a:extLst>
          </p:cNvPr>
          <p:cNvPicPr>
            <a:picLocks noChangeAspect="1"/>
          </p:cNvPicPr>
          <p:nvPr/>
        </p:nvPicPr>
        <p:blipFill>
          <a:blip r:embed="rId2"/>
          <a:stretch>
            <a:fillRect/>
          </a:stretch>
        </p:blipFill>
        <p:spPr>
          <a:xfrm>
            <a:off x="906447" y="408063"/>
            <a:ext cx="7696863" cy="4327373"/>
          </a:xfrm>
          <a:prstGeom prst="rect">
            <a:avLst/>
          </a:prstGeom>
        </p:spPr>
      </p:pic>
    </p:spTree>
    <p:extLst>
      <p:ext uri="{BB962C8B-B14F-4D97-AF65-F5344CB8AC3E}">
        <p14:creationId xmlns:p14="http://schemas.microsoft.com/office/powerpoint/2010/main" val="1392238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2EAB-4132-8E65-C70E-FC302C477636}"/>
              </a:ext>
            </a:extLst>
          </p:cNvPr>
          <p:cNvSpPr>
            <a:spLocks noGrp="1"/>
          </p:cNvSpPr>
          <p:nvPr>
            <p:ph type="title"/>
          </p:nvPr>
        </p:nvSpPr>
        <p:spPr/>
        <p:txBody>
          <a:bodyPr/>
          <a:lstStyle/>
          <a:p>
            <a:r>
              <a:rPr lang="en-US" dirty="0"/>
              <a:t>ATTENDANCE</a:t>
            </a:r>
            <a:endParaRPr lang="en-IN" dirty="0"/>
          </a:p>
        </p:txBody>
      </p:sp>
      <p:pic>
        <p:nvPicPr>
          <p:cNvPr id="5" name="Picture 4">
            <a:extLst>
              <a:ext uri="{FF2B5EF4-FFF2-40B4-BE49-F238E27FC236}">
                <a16:creationId xmlns:a16="http://schemas.microsoft.com/office/drawing/2014/main" id="{F289B2D4-6E0C-BBF0-B193-ECE8551CAAA8}"/>
              </a:ext>
            </a:extLst>
          </p:cNvPr>
          <p:cNvPicPr>
            <a:picLocks noChangeAspect="1"/>
          </p:cNvPicPr>
          <p:nvPr/>
        </p:nvPicPr>
        <p:blipFill>
          <a:blip r:embed="rId2"/>
          <a:stretch>
            <a:fillRect/>
          </a:stretch>
        </p:blipFill>
        <p:spPr>
          <a:xfrm>
            <a:off x="1716702" y="1064100"/>
            <a:ext cx="5746595" cy="3836178"/>
          </a:xfrm>
          <a:prstGeom prst="rect">
            <a:avLst/>
          </a:prstGeom>
        </p:spPr>
      </p:pic>
    </p:spTree>
    <p:extLst>
      <p:ext uri="{BB962C8B-B14F-4D97-AF65-F5344CB8AC3E}">
        <p14:creationId xmlns:p14="http://schemas.microsoft.com/office/powerpoint/2010/main" val="2149825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1BD97-665F-D460-DB9F-4EA1F2D7DE26}"/>
              </a:ext>
            </a:extLst>
          </p:cNvPr>
          <p:cNvSpPr txBox="1"/>
          <p:nvPr/>
        </p:nvSpPr>
        <p:spPr>
          <a:xfrm>
            <a:off x="3137979" y="165972"/>
            <a:ext cx="4576082"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Create Attendance</a:t>
            </a:r>
            <a:endParaRPr lang="en-IN" sz="2800" dirty="0"/>
          </a:p>
        </p:txBody>
      </p:sp>
      <p:pic>
        <p:nvPicPr>
          <p:cNvPr id="5" name="Picture 4">
            <a:extLst>
              <a:ext uri="{FF2B5EF4-FFF2-40B4-BE49-F238E27FC236}">
                <a16:creationId xmlns:a16="http://schemas.microsoft.com/office/drawing/2014/main" id="{3EE4009B-8DE3-F1ED-61E8-A702CB90A90E}"/>
              </a:ext>
            </a:extLst>
          </p:cNvPr>
          <p:cNvPicPr>
            <a:picLocks noChangeAspect="1"/>
          </p:cNvPicPr>
          <p:nvPr/>
        </p:nvPicPr>
        <p:blipFill>
          <a:blip r:embed="rId2"/>
          <a:stretch>
            <a:fillRect/>
          </a:stretch>
        </p:blipFill>
        <p:spPr>
          <a:xfrm>
            <a:off x="1069521" y="942710"/>
            <a:ext cx="7004957" cy="3940288"/>
          </a:xfrm>
          <a:prstGeom prst="rect">
            <a:avLst/>
          </a:prstGeom>
        </p:spPr>
      </p:pic>
    </p:spTree>
    <p:extLst>
      <p:ext uri="{BB962C8B-B14F-4D97-AF65-F5344CB8AC3E}">
        <p14:creationId xmlns:p14="http://schemas.microsoft.com/office/powerpoint/2010/main" val="2160714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C18A-4418-C3B0-B10B-0979AA646027}"/>
              </a:ext>
            </a:extLst>
          </p:cNvPr>
          <p:cNvSpPr>
            <a:spLocks noGrp="1"/>
          </p:cNvSpPr>
          <p:nvPr>
            <p:ph type="title"/>
          </p:nvPr>
        </p:nvSpPr>
        <p:spPr>
          <a:xfrm>
            <a:off x="2003142" y="234424"/>
            <a:ext cx="7053542" cy="1050398"/>
          </a:xfrm>
        </p:spPr>
        <p:txBody>
          <a:bodyPr>
            <a:normAutofit/>
          </a:bodyPr>
          <a:lstStyle/>
          <a:p>
            <a:pPr lvl="0">
              <a:lnSpc>
                <a:spcPct val="107000"/>
              </a:lnSpc>
            </a:pPr>
            <a:r>
              <a:rPr lang="en-US" sz="2800" dirty="0">
                <a:solidFill>
                  <a:schemeClr val="tx1">
                    <a:lumMod val="65000"/>
                    <a:lumOff val="35000"/>
                  </a:schemeClr>
                </a:solidFill>
                <a:latin typeface="Garamond" panose="02020404030301010803" pitchFamily="18" charset="0"/>
                <a:cs typeface="Times New Roman"/>
                <a:sym typeface="Times New Roman"/>
              </a:rPr>
              <a:t>Employee Attendance List</a:t>
            </a:r>
            <a:endParaRPr lang="en-IN" sz="2800" dirty="0"/>
          </a:p>
        </p:txBody>
      </p:sp>
      <p:pic>
        <p:nvPicPr>
          <p:cNvPr id="4" name="Picture 3">
            <a:extLst>
              <a:ext uri="{FF2B5EF4-FFF2-40B4-BE49-F238E27FC236}">
                <a16:creationId xmlns:a16="http://schemas.microsoft.com/office/drawing/2014/main" id="{6554AA62-A6C5-34AB-EDDD-63A1C23D0CD0}"/>
              </a:ext>
            </a:extLst>
          </p:cNvPr>
          <p:cNvPicPr>
            <a:picLocks noChangeAspect="1"/>
          </p:cNvPicPr>
          <p:nvPr/>
        </p:nvPicPr>
        <p:blipFill>
          <a:blip r:embed="rId2"/>
          <a:stretch>
            <a:fillRect/>
          </a:stretch>
        </p:blipFill>
        <p:spPr>
          <a:xfrm>
            <a:off x="1039049" y="778934"/>
            <a:ext cx="7105113" cy="3994676"/>
          </a:xfrm>
          <a:prstGeom prst="rect">
            <a:avLst/>
          </a:prstGeom>
        </p:spPr>
      </p:pic>
    </p:spTree>
    <p:extLst>
      <p:ext uri="{BB962C8B-B14F-4D97-AF65-F5344CB8AC3E}">
        <p14:creationId xmlns:p14="http://schemas.microsoft.com/office/powerpoint/2010/main" val="500377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3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a:solidFill>
                  <a:schemeClr val="tx1">
                    <a:lumMod val="65000"/>
                    <a:lumOff val="35000"/>
                  </a:schemeClr>
                </a:solidFill>
                <a:latin typeface="Garamond" panose="02020404030301010803" pitchFamily="18" charset="0"/>
                <a:ea typeface="Times New Roman"/>
                <a:cs typeface="Times New Roman"/>
                <a:sym typeface="Times New Roman"/>
              </a:rPr>
              <a:t>Objective</a:t>
            </a:r>
            <a:endParaRPr dirty="0">
              <a:solidFill>
                <a:schemeClr val="tx1">
                  <a:lumMod val="65000"/>
                  <a:lumOff val="35000"/>
                </a:schemeClr>
              </a:solidFill>
              <a:latin typeface="Garamond" panose="02020404030301010803" pitchFamily="18" charset="0"/>
              <a:ea typeface="Times New Roman"/>
              <a:cs typeface="Times New Roman"/>
              <a:sym typeface="Times New Roman"/>
            </a:endParaRPr>
          </a:p>
        </p:txBody>
      </p:sp>
      <p:sp>
        <p:nvSpPr>
          <p:cNvPr id="738" name="Google Shape;738;p31"/>
          <p:cNvSpPr txBox="1"/>
          <p:nvPr/>
        </p:nvSpPr>
        <p:spPr>
          <a:xfrm flipH="1">
            <a:off x="2806994" y="491400"/>
            <a:ext cx="5797004" cy="428634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000"/>
              <a:buFont typeface="Arial"/>
              <a:buNone/>
            </a:pPr>
            <a:r>
              <a:rPr lang="en" sz="1600" i="0" u="none" strike="noStrike" cap="none" dirty="0">
                <a:solidFill>
                  <a:srgbClr val="000000"/>
                </a:solidFill>
                <a:latin typeface="Times New Roman"/>
                <a:ea typeface="Times New Roman"/>
                <a:cs typeface="Times New Roman"/>
                <a:sym typeface="Times New Roman"/>
              </a:rPr>
              <a:t>	</a:t>
            </a:r>
            <a:r>
              <a:rPr lang="en" sz="1600" i="0" u="none" strike="noStrike" cap="none" dirty="0">
                <a:solidFill>
                  <a:schemeClr val="tx1">
                    <a:lumMod val="65000"/>
                    <a:lumOff val="35000"/>
                  </a:schemeClr>
                </a:solidFill>
                <a:latin typeface="Times New Roman"/>
                <a:ea typeface="Times New Roman"/>
                <a:cs typeface="Times New Roman"/>
                <a:sym typeface="Times New Roman"/>
              </a:rPr>
              <a:t>The Primary objective of the design is to deliver the requirement as delivered by the feasibility report. There are some objective we kept in mind.</a:t>
            </a:r>
          </a:p>
          <a:p>
            <a:pPr marL="0" marR="0" lvl="0" indent="0" algn="l" rtl="0">
              <a:lnSpc>
                <a:spcPct val="150000"/>
              </a:lnSpc>
              <a:spcBef>
                <a:spcPts val="0"/>
              </a:spcBef>
              <a:spcAft>
                <a:spcPts val="0"/>
              </a:spcAft>
              <a:buClr>
                <a:srgbClr val="000000"/>
              </a:buClr>
              <a:buSzPts val="2000"/>
              <a:buFont typeface="Arial"/>
              <a:buNone/>
            </a:pPr>
            <a:endParaRPr sz="1600" i="0" u="none" strike="noStrike" cap="none" dirty="0">
              <a:solidFill>
                <a:schemeClr val="tx1">
                  <a:lumMod val="65000"/>
                  <a:lumOff val="35000"/>
                </a:schemeClr>
              </a:solidFill>
              <a:latin typeface="Times New Roman"/>
              <a:ea typeface="Times New Roman"/>
              <a:cs typeface="Times New Roman"/>
              <a:sym typeface="Times New Roman"/>
            </a:endParaRPr>
          </a:p>
          <a:p>
            <a:pPr marL="615950" lvl="1" indent="-285750">
              <a:lnSpc>
                <a:spcPct val="150000"/>
              </a:lnSpc>
              <a:buClr>
                <a:srgbClr val="000000"/>
              </a:buClr>
              <a:buSzPts val="2000"/>
              <a:buFont typeface="Courier New" panose="02070309020205020404" pitchFamily="49" charset="0"/>
              <a:buChar char="o"/>
            </a:pPr>
            <a:r>
              <a:rPr lang="en" sz="1600" b="1" i="0" u="none" strike="noStrike" cap="none" dirty="0">
                <a:solidFill>
                  <a:schemeClr val="tx1">
                    <a:lumMod val="65000"/>
                    <a:lumOff val="35000"/>
                  </a:schemeClr>
                </a:solidFill>
                <a:latin typeface="Times New Roman"/>
                <a:ea typeface="Times New Roman"/>
                <a:cs typeface="Times New Roman"/>
                <a:sym typeface="Times New Roman"/>
              </a:rPr>
              <a:t>Practically</a:t>
            </a:r>
            <a:r>
              <a:rPr lang="en" sz="1600" i="0" u="none" strike="noStrike" cap="none" dirty="0">
                <a:solidFill>
                  <a:schemeClr val="tx1">
                    <a:lumMod val="65000"/>
                    <a:lumOff val="35000"/>
                  </a:schemeClr>
                </a:solidFill>
                <a:latin typeface="Times New Roman"/>
                <a:ea typeface="Times New Roman"/>
                <a:cs typeface="Times New Roman"/>
                <a:sym typeface="Times New Roman"/>
              </a:rPr>
              <a:t> : The system is quite stable and can be operated by the Employees with average intelligence.</a:t>
            </a:r>
          </a:p>
          <a:p>
            <a:pPr marL="330200" lvl="1">
              <a:lnSpc>
                <a:spcPct val="150000"/>
              </a:lnSpc>
              <a:buClr>
                <a:srgbClr val="000000"/>
              </a:buClr>
              <a:buSzPts val="2000"/>
            </a:pPr>
            <a:endParaRPr sz="1600" dirty="0">
              <a:solidFill>
                <a:schemeClr val="tx1">
                  <a:lumMod val="65000"/>
                  <a:lumOff val="35000"/>
                </a:schemeClr>
              </a:solidFill>
              <a:latin typeface="Times New Roman"/>
              <a:ea typeface="Times New Roman"/>
              <a:cs typeface="Times New Roman"/>
              <a:sym typeface="Times New Roman"/>
            </a:endParaRPr>
          </a:p>
          <a:p>
            <a:pPr marL="615950" lvl="1" indent="-285750">
              <a:lnSpc>
                <a:spcPct val="150000"/>
              </a:lnSpc>
              <a:buClr>
                <a:srgbClr val="000000"/>
              </a:buClr>
              <a:buSzPts val="2000"/>
              <a:buFont typeface="Courier New" panose="02070309020205020404" pitchFamily="49" charset="0"/>
              <a:buChar char="o"/>
            </a:pPr>
            <a:r>
              <a:rPr lang="en" sz="1600" b="1" i="0" u="none" strike="noStrike" cap="none" dirty="0">
                <a:solidFill>
                  <a:schemeClr val="tx1">
                    <a:lumMod val="65000"/>
                    <a:lumOff val="35000"/>
                  </a:schemeClr>
                </a:solidFill>
                <a:latin typeface="Times New Roman"/>
                <a:ea typeface="Times New Roman"/>
                <a:cs typeface="Times New Roman"/>
                <a:sym typeface="Times New Roman"/>
              </a:rPr>
              <a:t>Efficiency</a:t>
            </a:r>
            <a:r>
              <a:rPr lang="en" sz="1600" i="0" u="none" strike="noStrike" cap="none" dirty="0">
                <a:solidFill>
                  <a:schemeClr val="tx1">
                    <a:lumMod val="65000"/>
                    <a:lumOff val="35000"/>
                  </a:schemeClr>
                </a:solidFill>
                <a:latin typeface="Times New Roman"/>
                <a:ea typeface="Times New Roman"/>
                <a:cs typeface="Times New Roman"/>
                <a:sym typeface="Times New Roman"/>
              </a:rPr>
              <a:t> : We tried to improve accuracy and productivity.</a:t>
            </a:r>
            <a:endParaRPr sz="1600" i="0" u="none" strike="noStrike" cap="none" dirty="0">
              <a:solidFill>
                <a:schemeClr val="tx1">
                  <a:lumMod val="65000"/>
                  <a:lumOff val="35000"/>
                </a:schemeClr>
              </a:solidFill>
              <a:latin typeface="Times New Roman"/>
              <a:ea typeface="Times New Roman"/>
              <a:cs typeface="Times New Roman"/>
              <a:sym typeface="Times New Roman"/>
            </a:endParaRPr>
          </a:p>
        </p:txBody>
      </p:sp>
      <p:pic>
        <p:nvPicPr>
          <p:cNvPr id="3074" name="Picture 2" descr="Objectives | Sustainable Environment Online">
            <a:extLst>
              <a:ext uri="{FF2B5EF4-FFF2-40B4-BE49-F238E27FC236}">
                <a16:creationId xmlns:a16="http://schemas.microsoft.com/office/drawing/2014/main" id="{44A8261B-0FF4-45DD-E1BB-804A9CEA7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71" y="904875"/>
            <a:ext cx="2220049"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9C049-AF6B-1A5E-ADF4-EDD1B094A59E}"/>
              </a:ext>
            </a:extLst>
          </p:cNvPr>
          <p:cNvPicPr>
            <a:picLocks noChangeAspect="1"/>
          </p:cNvPicPr>
          <p:nvPr/>
        </p:nvPicPr>
        <p:blipFill>
          <a:blip r:embed="rId2"/>
          <a:stretch>
            <a:fillRect/>
          </a:stretch>
        </p:blipFill>
        <p:spPr>
          <a:xfrm>
            <a:off x="745066" y="420150"/>
            <a:ext cx="7653867" cy="4303199"/>
          </a:xfrm>
          <a:prstGeom prst="rect">
            <a:avLst/>
          </a:prstGeom>
        </p:spPr>
      </p:pic>
    </p:spTree>
    <p:extLst>
      <p:ext uri="{BB962C8B-B14F-4D97-AF65-F5344CB8AC3E}">
        <p14:creationId xmlns:p14="http://schemas.microsoft.com/office/powerpoint/2010/main" val="3072840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E816-5DB7-26ED-ACC0-4A08633BE2B9}"/>
              </a:ext>
            </a:extLst>
          </p:cNvPr>
          <p:cNvSpPr>
            <a:spLocks noGrp="1"/>
          </p:cNvSpPr>
          <p:nvPr>
            <p:ph type="title"/>
          </p:nvPr>
        </p:nvSpPr>
        <p:spPr>
          <a:xfrm>
            <a:off x="522000" y="330533"/>
            <a:ext cx="8100000" cy="572700"/>
          </a:xfrm>
        </p:spPr>
        <p:txBody>
          <a:bodyPr/>
          <a:lstStyle/>
          <a:p>
            <a:r>
              <a:rPr lang="en-IN" dirty="0">
                <a:solidFill>
                  <a:schemeClr val="tx1">
                    <a:lumMod val="65000"/>
                    <a:lumOff val="35000"/>
                  </a:schemeClr>
                </a:solidFill>
                <a:latin typeface="Garamond" panose="02020404030301010803" pitchFamily="18" charset="0"/>
                <a:ea typeface="Times New Roman"/>
                <a:cs typeface="Times New Roman"/>
                <a:sym typeface="Times New Roman"/>
              </a:rPr>
              <a:t>Attendance Record of Particular Employee</a:t>
            </a:r>
            <a:endParaRPr lang="en-IN" dirty="0"/>
          </a:p>
        </p:txBody>
      </p:sp>
      <p:pic>
        <p:nvPicPr>
          <p:cNvPr id="4" name="Picture 3">
            <a:extLst>
              <a:ext uri="{FF2B5EF4-FFF2-40B4-BE49-F238E27FC236}">
                <a16:creationId xmlns:a16="http://schemas.microsoft.com/office/drawing/2014/main" id="{4F0EAD81-28C0-411F-3088-CA9C7B0A8F37}"/>
              </a:ext>
            </a:extLst>
          </p:cNvPr>
          <p:cNvPicPr>
            <a:picLocks noChangeAspect="1"/>
          </p:cNvPicPr>
          <p:nvPr/>
        </p:nvPicPr>
        <p:blipFill>
          <a:blip r:embed="rId2"/>
          <a:stretch>
            <a:fillRect/>
          </a:stretch>
        </p:blipFill>
        <p:spPr>
          <a:xfrm>
            <a:off x="1320800" y="1057189"/>
            <a:ext cx="6680199" cy="3755778"/>
          </a:xfrm>
          <a:prstGeom prst="rect">
            <a:avLst/>
          </a:prstGeom>
        </p:spPr>
      </p:pic>
    </p:spTree>
    <p:extLst>
      <p:ext uri="{BB962C8B-B14F-4D97-AF65-F5344CB8AC3E}">
        <p14:creationId xmlns:p14="http://schemas.microsoft.com/office/powerpoint/2010/main" val="2523476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3F67F2-F9BE-E964-7824-6A5AE8038D3A}"/>
              </a:ext>
            </a:extLst>
          </p:cNvPr>
          <p:cNvSpPr txBox="1"/>
          <p:nvPr/>
        </p:nvSpPr>
        <p:spPr>
          <a:xfrm>
            <a:off x="2208475" y="240729"/>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Attendance Table In Database</a:t>
            </a:r>
            <a:endParaRPr lang="en-IN" sz="2800" dirty="0"/>
          </a:p>
        </p:txBody>
      </p:sp>
      <p:pic>
        <p:nvPicPr>
          <p:cNvPr id="7" name="Picture 6">
            <a:extLst>
              <a:ext uri="{FF2B5EF4-FFF2-40B4-BE49-F238E27FC236}">
                <a16:creationId xmlns:a16="http://schemas.microsoft.com/office/drawing/2014/main" id="{24786195-3899-1B0C-98D7-E717AB2D4B84}"/>
              </a:ext>
            </a:extLst>
          </p:cNvPr>
          <p:cNvPicPr>
            <a:picLocks noChangeAspect="1"/>
          </p:cNvPicPr>
          <p:nvPr/>
        </p:nvPicPr>
        <p:blipFill>
          <a:blip r:embed="rId2"/>
          <a:stretch>
            <a:fillRect/>
          </a:stretch>
        </p:blipFill>
        <p:spPr>
          <a:xfrm>
            <a:off x="1024466" y="888307"/>
            <a:ext cx="6959599" cy="3912864"/>
          </a:xfrm>
          <a:prstGeom prst="rect">
            <a:avLst/>
          </a:prstGeom>
        </p:spPr>
      </p:pic>
    </p:spTree>
    <p:extLst>
      <p:ext uri="{BB962C8B-B14F-4D97-AF65-F5344CB8AC3E}">
        <p14:creationId xmlns:p14="http://schemas.microsoft.com/office/powerpoint/2010/main" val="224332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98C0-63C9-1023-DE1D-086D26861835}"/>
              </a:ext>
            </a:extLst>
          </p:cNvPr>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rPr>
              <a:t>Attendance APIs</a:t>
            </a:r>
          </a:p>
        </p:txBody>
      </p:sp>
      <p:graphicFrame>
        <p:nvGraphicFramePr>
          <p:cNvPr id="4" name="Table 4">
            <a:extLst>
              <a:ext uri="{FF2B5EF4-FFF2-40B4-BE49-F238E27FC236}">
                <a16:creationId xmlns:a16="http://schemas.microsoft.com/office/drawing/2014/main" id="{A8EA61B5-3580-B000-BECE-56BC2E12154B}"/>
              </a:ext>
            </a:extLst>
          </p:cNvPr>
          <p:cNvGraphicFramePr>
            <a:graphicFrameLocks noGrp="1"/>
          </p:cNvGraphicFramePr>
          <p:nvPr>
            <p:extLst>
              <p:ext uri="{D42A27DB-BD31-4B8C-83A1-F6EECF244321}">
                <p14:modId xmlns:p14="http://schemas.microsoft.com/office/powerpoint/2010/main" val="3401199186"/>
              </p:ext>
            </p:extLst>
          </p:nvPr>
        </p:nvGraphicFramePr>
        <p:xfrm>
          <a:off x="257862" y="1459230"/>
          <a:ext cx="8406250" cy="2382520"/>
        </p:xfrm>
        <a:graphic>
          <a:graphicData uri="http://schemas.openxmlformats.org/drawingml/2006/table">
            <a:tbl>
              <a:tblPr firstRow="1" bandRow="1">
                <a:tableStyleId>{5C22544A-7EE6-4342-B048-85BDC9FD1C3A}</a:tableStyleId>
              </a:tblPr>
              <a:tblGrid>
                <a:gridCol w="1297173">
                  <a:extLst>
                    <a:ext uri="{9D8B030D-6E8A-4147-A177-3AD203B41FA5}">
                      <a16:colId xmlns:a16="http://schemas.microsoft.com/office/drawing/2014/main" val="3302642984"/>
                    </a:ext>
                  </a:extLst>
                </a:gridCol>
                <a:gridCol w="3689497">
                  <a:extLst>
                    <a:ext uri="{9D8B030D-6E8A-4147-A177-3AD203B41FA5}">
                      <a16:colId xmlns:a16="http://schemas.microsoft.com/office/drawing/2014/main" val="1898476267"/>
                    </a:ext>
                  </a:extLst>
                </a:gridCol>
                <a:gridCol w="3419580">
                  <a:extLst>
                    <a:ext uri="{9D8B030D-6E8A-4147-A177-3AD203B41FA5}">
                      <a16:colId xmlns:a16="http://schemas.microsoft.com/office/drawing/2014/main" val="3881151034"/>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281918086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employeepayroll/attend</a:t>
                      </a:r>
                      <a:r>
                        <a:rPr lang="en-IN" dirty="0">
                          <a:latin typeface="Garamond" panose="02020404030301010803" pitchFamily="18" charset="0"/>
                        </a:rPr>
                        <a:t>/{empid}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attendance of particular employee</a:t>
                      </a:r>
                    </a:p>
                  </a:txBody>
                  <a:tcPr/>
                </a:tc>
                <a:extLst>
                  <a:ext uri="{0D108BD9-81ED-4DB2-BD59-A6C34878D82A}">
                    <a16:rowId xmlns:a16="http://schemas.microsoft.com/office/drawing/2014/main" val="289013224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employeepayroll/attend</a:t>
                      </a:r>
                      <a:r>
                        <a:rPr lang="en-IN" dirty="0">
                          <a:latin typeface="Garamond" panose="02020404030301010803" pitchFamily="18" charset="0"/>
                        </a:rPr>
                        <a:t>/attendances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attendances of all the employees</a:t>
                      </a:r>
                    </a:p>
                  </a:txBody>
                  <a:tcPr/>
                </a:tc>
                <a:extLst>
                  <a:ext uri="{0D108BD9-81ED-4DB2-BD59-A6C34878D82A}">
                    <a16:rowId xmlns:a16="http://schemas.microsoft.com/office/drawing/2014/main" val="228387487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employeepayroll/attend</a:t>
                      </a:r>
                      <a:r>
                        <a:rPr lang="en-IN" dirty="0">
                          <a:latin typeface="Garamond" panose="02020404030301010803" pitchFamily="18" charset="0"/>
                        </a:rPr>
                        <a:t>/attendances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create the attendance of  employee</a:t>
                      </a:r>
                    </a:p>
                  </a:txBody>
                  <a:tcPr/>
                </a:tc>
                <a:extLst>
                  <a:ext uri="{0D108BD9-81ED-4DB2-BD59-A6C34878D82A}">
                    <a16:rowId xmlns:a16="http://schemas.microsoft.com/office/drawing/2014/main" val="410306369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employeepayroll/attend</a:t>
                      </a:r>
                      <a:r>
                        <a:rPr lang="en-IN" dirty="0">
                          <a:latin typeface="Garamond" panose="02020404030301010803" pitchFamily="18" charset="0"/>
                        </a:rPr>
                        <a:t>/attendances/{empid}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delete the attendance of particular employee</a:t>
                      </a:r>
                    </a:p>
                  </a:txBody>
                  <a:tcPr/>
                </a:tc>
                <a:extLst>
                  <a:ext uri="{0D108BD9-81ED-4DB2-BD59-A6C34878D82A}">
                    <a16:rowId xmlns:a16="http://schemas.microsoft.com/office/drawing/2014/main" val="450497126"/>
                  </a:ext>
                </a:extLst>
              </a:tr>
            </a:tbl>
          </a:graphicData>
        </a:graphic>
      </p:graphicFrame>
    </p:spTree>
    <p:extLst>
      <p:ext uri="{BB962C8B-B14F-4D97-AF65-F5344CB8AC3E}">
        <p14:creationId xmlns:p14="http://schemas.microsoft.com/office/powerpoint/2010/main" val="1294481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0238CC-320C-D9B7-5244-6BC19CE73C01}"/>
              </a:ext>
            </a:extLst>
          </p:cNvPr>
          <p:cNvPicPr>
            <a:picLocks noChangeAspect="1"/>
          </p:cNvPicPr>
          <p:nvPr/>
        </p:nvPicPr>
        <p:blipFill>
          <a:blip r:embed="rId2"/>
          <a:stretch>
            <a:fillRect/>
          </a:stretch>
        </p:blipFill>
        <p:spPr>
          <a:xfrm>
            <a:off x="771277" y="473478"/>
            <a:ext cx="7752522" cy="4358666"/>
          </a:xfrm>
          <a:prstGeom prst="rect">
            <a:avLst/>
          </a:prstGeom>
        </p:spPr>
      </p:pic>
    </p:spTree>
    <p:extLst>
      <p:ext uri="{BB962C8B-B14F-4D97-AF65-F5344CB8AC3E}">
        <p14:creationId xmlns:p14="http://schemas.microsoft.com/office/powerpoint/2010/main" val="3557003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382F01-E9D2-A81F-16ED-AF4431F94338}"/>
              </a:ext>
            </a:extLst>
          </p:cNvPr>
          <p:cNvPicPr>
            <a:picLocks noChangeAspect="1"/>
          </p:cNvPicPr>
          <p:nvPr/>
        </p:nvPicPr>
        <p:blipFill>
          <a:blip r:embed="rId2"/>
          <a:stretch>
            <a:fillRect/>
          </a:stretch>
        </p:blipFill>
        <p:spPr>
          <a:xfrm>
            <a:off x="874642" y="502280"/>
            <a:ext cx="7673009" cy="4313961"/>
          </a:xfrm>
          <a:prstGeom prst="rect">
            <a:avLst/>
          </a:prstGeom>
        </p:spPr>
      </p:pic>
    </p:spTree>
    <p:extLst>
      <p:ext uri="{BB962C8B-B14F-4D97-AF65-F5344CB8AC3E}">
        <p14:creationId xmlns:p14="http://schemas.microsoft.com/office/powerpoint/2010/main" val="1521273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F743DE-FCAB-603A-D337-B1B6E7BBF839}"/>
              </a:ext>
            </a:extLst>
          </p:cNvPr>
          <p:cNvPicPr>
            <a:picLocks noChangeAspect="1"/>
          </p:cNvPicPr>
          <p:nvPr/>
        </p:nvPicPr>
        <p:blipFill>
          <a:blip r:embed="rId2"/>
          <a:stretch>
            <a:fillRect/>
          </a:stretch>
        </p:blipFill>
        <p:spPr>
          <a:xfrm>
            <a:off x="838863" y="606009"/>
            <a:ext cx="7466274" cy="4197730"/>
          </a:xfrm>
          <a:prstGeom prst="rect">
            <a:avLst/>
          </a:prstGeom>
        </p:spPr>
      </p:pic>
    </p:spTree>
    <p:extLst>
      <p:ext uri="{BB962C8B-B14F-4D97-AF65-F5344CB8AC3E}">
        <p14:creationId xmlns:p14="http://schemas.microsoft.com/office/powerpoint/2010/main" val="2940026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06E26E-6428-7076-B8DA-223808884311}"/>
              </a:ext>
            </a:extLst>
          </p:cNvPr>
          <p:cNvPicPr>
            <a:picLocks noChangeAspect="1"/>
          </p:cNvPicPr>
          <p:nvPr/>
        </p:nvPicPr>
        <p:blipFill>
          <a:blip r:embed="rId2"/>
          <a:stretch>
            <a:fillRect/>
          </a:stretch>
        </p:blipFill>
        <p:spPr>
          <a:xfrm>
            <a:off x="881709" y="523091"/>
            <a:ext cx="7570528" cy="4256344"/>
          </a:xfrm>
          <a:prstGeom prst="rect">
            <a:avLst/>
          </a:prstGeom>
        </p:spPr>
      </p:pic>
    </p:spTree>
    <p:extLst>
      <p:ext uri="{BB962C8B-B14F-4D97-AF65-F5344CB8AC3E}">
        <p14:creationId xmlns:p14="http://schemas.microsoft.com/office/powerpoint/2010/main" val="1674161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5B8B56-6230-CCDB-EE63-E196716FE0D7}"/>
              </a:ext>
            </a:extLst>
          </p:cNvPr>
          <p:cNvSpPr txBox="1"/>
          <p:nvPr/>
        </p:nvSpPr>
        <p:spPr>
          <a:xfrm>
            <a:off x="3508602" y="272533"/>
            <a:ext cx="4576082" cy="523220"/>
          </a:xfrm>
          <a:prstGeom prst="rect">
            <a:avLst/>
          </a:prstGeom>
          <a:noFill/>
        </p:spPr>
        <p:txBody>
          <a:bodyPr wrap="square">
            <a:spAutoFit/>
          </a:bodyPr>
          <a:lstStyle/>
          <a:p>
            <a:r>
              <a:rPr lang="en-IN" sz="2800" dirty="0">
                <a:solidFill>
                  <a:schemeClr val="accent1"/>
                </a:solidFill>
              </a:rPr>
              <a:t>Timesheet</a:t>
            </a:r>
          </a:p>
        </p:txBody>
      </p:sp>
      <p:pic>
        <p:nvPicPr>
          <p:cNvPr id="10" name="Picture 9">
            <a:extLst>
              <a:ext uri="{FF2B5EF4-FFF2-40B4-BE49-F238E27FC236}">
                <a16:creationId xmlns:a16="http://schemas.microsoft.com/office/drawing/2014/main" id="{4184A7AB-95CC-7A7D-200A-43B79152DA41}"/>
              </a:ext>
            </a:extLst>
          </p:cNvPr>
          <p:cNvPicPr>
            <a:picLocks noChangeAspect="1"/>
          </p:cNvPicPr>
          <p:nvPr/>
        </p:nvPicPr>
        <p:blipFill>
          <a:blip r:embed="rId2"/>
          <a:stretch>
            <a:fillRect/>
          </a:stretch>
        </p:blipFill>
        <p:spPr>
          <a:xfrm>
            <a:off x="1099624" y="1160777"/>
            <a:ext cx="6503882" cy="3213832"/>
          </a:xfrm>
          <a:prstGeom prst="rect">
            <a:avLst/>
          </a:prstGeom>
        </p:spPr>
      </p:pic>
    </p:spTree>
    <p:extLst>
      <p:ext uri="{BB962C8B-B14F-4D97-AF65-F5344CB8AC3E}">
        <p14:creationId xmlns:p14="http://schemas.microsoft.com/office/powerpoint/2010/main" val="2609771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559A1-DB41-43A1-48CB-D61C683F62A8}"/>
              </a:ext>
            </a:extLst>
          </p:cNvPr>
          <p:cNvSpPr txBox="1"/>
          <p:nvPr/>
        </p:nvSpPr>
        <p:spPr>
          <a:xfrm>
            <a:off x="3194277" y="256206"/>
            <a:ext cx="4576082"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Create Timesheet</a:t>
            </a:r>
            <a:endParaRPr lang="en-IN" sz="2800" dirty="0"/>
          </a:p>
        </p:txBody>
      </p:sp>
      <p:pic>
        <p:nvPicPr>
          <p:cNvPr id="6" name="Picture 5">
            <a:extLst>
              <a:ext uri="{FF2B5EF4-FFF2-40B4-BE49-F238E27FC236}">
                <a16:creationId xmlns:a16="http://schemas.microsoft.com/office/drawing/2014/main" id="{5C1FAAE0-3175-DA3F-3F9F-53B5D35CA63E}"/>
              </a:ext>
            </a:extLst>
          </p:cNvPr>
          <p:cNvPicPr>
            <a:picLocks noChangeAspect="1"/>
          </p:cNvPicPr>
          <p:nvPr/>
        </p:nvPicPr>
        <p:blipFill>
          <a:blip r:embed="rId2"/>
          <a:stretch>
            <a:fillRect/>
          </a:stretch>
        </p:blipFill>
        <p:spPr>
          <a:xfrm>
            <a:off x="1065438" y="947006"/>
            <a:ext cx="7004957" cy="3940288"/>
          </a:xfrm>
          <a:prstGeom prst="rect">
            <a:avLst/>
          </a:prstGeom>
        </p:spPr>
      </p:pic>
    </p:spTree>
    <p:extLst>
      <p:ext uri="{BB962C8B-B14F-4D97-AF65-F5344CB8AC3E}">
        <p14:creationId xmlns:p14="http://schemas.microsoft.com/office/powerpoint/2010/main" val="102812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F485-CD29-DD0A-2C54-996CF3AD16DC}"/>
              </a:ext>
            </a:extLst>
          </p:cNvPr>
          <p:cNvSpPr>
            <a:spLocks noGrp="1"/>
          </p:cNvSpPr>
          <p:nvPr>
            <p:ph type="title"/>
          </p:nvPr>
        </p:nvSpPr>
        <p:spPr>
          <a:xfrm>
            <a:off x="627464" y="1008234"/>
            <a:ext cx="8100000" cy="3780563"/>
          </a:xfrm>
        </p:spPr>
        <p:txBody>
          <a:bodyPr/>
          <a:lstStyle/>
          <a:p>
            <a:pPr algn="l"/>
            <a:r>
              <a:rPr lang="en-US" sz="2000" dirty="0">
                <a:solidFill>
                  <a:schemeClr val="tx1"/>
                </a:solidFill>
                <a:latin typeface="Optima" pitchFamily="34" charset="0"/>
                <a:ea typeface="Optima" pitchFamily="34" charset="-122"/>
                <a:cs typeface="Optima" pitchFamily="34" charset="-120"/>
              </a:rPr>
              <a:t>Employee payroll management is the process of calculating and distributing wages to employees.</a:t>
            </a:r>
            <a:br>
              <a:rPr lang="en-US" sz="2000" dirty="0">
                <a:solidFill>
                  <a:schemeClr val="tx1"/>
                </a:solidFill>
              </a:rPr>
            </a:br>
            <a:br>
              <a:rPr lang="en-US" sz="2000" dirty="0">
                <a:solidFill>
                  <a:schemeClr val="tx1"/>
                </a:solidFill>
              </a:rPr>
            </a:br>
            <a:r>
              <a:rPr lang="en-US" sz="2000" dirty="0">
                <a:solidFill>
                  <a:schemeClr val="tx1"/>
                </a:solidFill>
                <a:latin typeface="Optima" pitchFamily="34" charset="0"/>
                <a:ea typeface="Optima" pitchFamily="34" charset="-122"/>
                <a:cs typeface="Optima" pitchFamily="34" charset="-120"/>
              </a:rPr>
              <a:t>It involves managing various aspects such as time tracking, payroll processing, tax deductions, and compliance.</a:t>
            </a:r>
            <a:br>
              <a:rPr lang="en-US" sz="2000" dirty="0">
                <a:solidFill>
                  <a:schemeClr val="tx1"/>
                </a:solidFill>
              </a:rPr>
            </a:br>
            <a:br>
              <a:rPr lang="en-US" sz="2000" dirty="0">
                <a:solidFill>
                  <a:schemeClr val="tx1"/>
                </a:solidFill>
              </a:rPr>
            </a:br>
            <a:r>
              <a:rPr lang="en-US" sz="2000" dirty="0">
                <a:solidFill>
                  <a:schemeClr val="tx1"/>
                </a:solidFill>
                <a:latin typeface="Optima" pitchFamily="34" charset="0"/>
                <a:ea typeface="Optima" pitchFamily="34" charset="-122"/>
                <a:cs typeface="Optima" pitchFamily="34" charset="-120"/>
              </a:rPr>
              <a:t>Effective payroll management ensures accurate and timely payment to employees, reducing errors and improving employee satisfaction.</a:t>
            </a:r>
            <a:br>
              <a:rPr lang="en-US" sz="2400" dirty="0">
                <a:solidFill>
                  <a:schemeClr val="tx1"/>
                </a:solidFill>
              </a:rPr>
            </a:br>
            <a:endParaRPr lang="en-IN" sz="2400" dirty="0">
              <a:solidFill>
                <a:schemeClr val="tx1"/>
              </a:solidFill>
            </a:endParaRPr>
          </a:p>
        </p:txBody>
      </p:sp>
    </p:spTree>
    <p:extLst>
      <p:ext uri="{BB962C8B-B14F-4D97-AF65-F5344CB8AC3E}">
        <p14:creationId xmlns:p14="http://schemas.microsoft.com/office/powerpoint/2010/main" val="15725556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4D3D1D-5286-F172-0214-82B0A33D2D59}"/>
              </a:ext>
            </a:extLst>
          </p:cNvPr>
          <p:cNvSpPr txBox="1"/>
          <p:nvPr/>
        </p:nvSpPr>
        <p:spPr>
          <a:xfrm>
            <a:off x="3324906" y="207220"/>
            <a:ext cx="4576082"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Timesheet List</a:t>
            </a:r>
            <a:endParaRPr lang="en-IN" sz="2800" dirty="0"/>
          </a:p>
        </p:txBody>
      </p:sp>
      <p:pic>
        <p:nvPicPr>
          <p:cNvPr id="8" name="Picture 7">
            <a:extLst>
              <a:ext uri="{FF2B5EF4-FFF2-40B4-BE49-F238E27FC236}">
                <a16:creationId xmlns:a16="http://schemas.microsoft.com/office/drawing/2014/main" id="{E6501F0B-C0DB-3AE0-6CA2-BE715AFA93A2}"/>
              </a:ext>
            </a:extLst>
          </p:cNvPr>
          <p:cNvPicPr>
            <a:picLocks noChangeAspect="1"/>
          </p:cNvPicPr>
          <p:nvPr/>
        </p:nvPicPr>
        <p:blipFill>
          <a:blip r:embed="rId2"/>
          <a:stretch>
            <a:fillRect/>
          </a:stretch>
        </p:blipFill>
        <p:spPr>
          <a:xfrm>
            <a:off x="824592" y="793926"/>
            <a:ext cx="7364186" cy="4142354"/>
          </a:xfrm>
          <a:prstGeom prst="rect">
            <a:avLst/>
          </a:prstGeom>
        </p:spPr>
      </p:pic>
    </p:spTree>
    <p:extLst>
      <p:ext uri="{BB962C8B-B14F-4D97-AF65-F5344CB8AC3E}">
        <p14:creationId xmlns:p14="http://schemas.microsoft.com/office/powerpoint/2010/main" val="1254606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5A5CB-0786-87AB-F95E-A4157F70062E}"/>
              </a:ext>
            </a:extLst>
          </p:cNvPr>
          <p:cNvSpPr txBox="1"/>
          <p:nvPr/>
        </p:nvSpPr>
        <p:spPr>
          <a:xfrm>
            <a:off x="2679926" y="84756"/>
            <a:ext cx="4576082" cy="523220"/>
          </a:xfrm>
          <a:prstGeom prst="rect">
            <a:avLst/>
          </a:prstGeom>
          <a:noFill/>
        </p:spPr>
        <p:txBody>
          <a:bodyPr wrap="square">
            <a:spAutoFit/>
          </a:bodyPr>
          <a:lstStyle/>
          <a:p>
            <a:r>
              <a:rPr lang="en-US" sz="2800" dirty="0" err="1">
                <a:solidFill>
                  <a:schemeClr val="tx1">
                    <a:lumMod val="65000"/>
                    <a:lumOff val="35000"/>
                  </a:schemeClr>
                </a:solidFill>
                <a:latin typeface="Garamond" panose="02020404030301010803" pitchFamily="18" charset="0"/>
                <a:cs typeface="Times New Roman"/>
                <a:sym typeface="Times New Roman"/>
              </a:rPr>
              <a:t>TimeSheet</a:t>
            </a:r>
            <a:r>
              <a:rPr lang="en-US" sz="2800" dirty="0">
                <a:solidFill>
                  <a:schemeClr val="tx1">
                    <a:lumMod val="65000"/>
                    <a:lumOff val="35000"/>
                  </a:schemeClr>
                </a:solidFill>
                <a:latin typeface="Garamond" panose="02020404030301010803" pitchFamily="18" charset="0"/>
                <a:cs typeface="Times New Roman"/>
                <a:sym typeface="Times New Roman"/>
              </a:rPr>
              <a:t> </a:t>
            </a:r>
            <a:r>
              <a:rPr lang="en-US" sz="2800" dirty="0" err="1">
                <a:solidFill>
                  <a:schemeClr val="tx1">
                    <a:lumMod val="65000"/>
                    <a:lumOff val="35000"/>
                  </a:schemeClr>
                </a:solidFill>
                <a:latin typeface="Garamond" panose="02020404030301010803" pitchFamily="18" charset="0"/>
                <a:cs typeface="Times New Roman"/>
                <a:sym typeface="Times New Roman"/>
              </a:rPr>
              <a:t>Updation</a:t>
            </a:r>
            <a:endParaRPr lang="en-IN" sz="2800" dirty="0"/>
          </a:p>
        </p:txBody>
      </p:sp>
      <p:pic>
        <p:nvPicPr>
          <p:cNvPr id="6" name="Picture 5">
            <a:extLst>
              <a:ext uri="{FF2B5EF4-FFF2-40B4-BE49-F238E27FC236}">
                <a16:creationId xmlns:a16="http://schemas.microsoft.com/office/drawing/2014/main" id="{07E537B9-07E9-8097-1462-BFAB16F6999B}"/>
              </a:ext>
            </a:extLst>
          </p:cNvPr>
          <p:cNvPicPr>
            <a:picLocks noChangeAspect="1"/>
          </p:cNvPicPr>
          <p:nvPr/>
        </p:nvPicPr>
        <p:blipFill>
          <a:blip r:embed="rId2"/>
          <a:stretch>
            <a:fillRect/>
          </a:stretch>
        </p:blipFill>
        <p:spPr>
          <a:xfrm>
            <a:off x="1094013" y="835308"/>
            <a:ext cx="6947807" cy="3908141"/>
          </a:xfrm>
          <a:prstGeom prst="rect">
            <a:avLst/>
          </a:prstGeom>
        </p:spPr>
      </p:pic>
    </p:spTree>
    <p:extLst>
      <p:ext uri="{BB962C8B-B14F-4D97-AF65-F5344CB8AC3E}">
        <p14:creationId xmlns:p14="http://schemas.microsoft.com/office/powerpoint/2010/main" val="1267509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E4B6-D018-18B8-E067-A6709A0717D9}"/>
              </a:ext>
            </a:extLst>
          </p:cNvPr>
          <p:cNvSpPr>
            <a:spLocks noGrp="1"/>
          </p:cNvSpPr>
          <p:nvPr>
            <p:ph type="title"/>
          </p:nvPr>
        </p:nvSpPr>
        <p:spPr/>
        <p:txBody>
          <a:bodyPr/>
          <a:lstStyle/>
          <a:p>
            <a:r>
              <a:rPr lang="en-IN" dirty="0">
                <a:solidFill>
                  <a:schemeClr val="tx1">
                    <a:lumMod val="65000"/>
                    <a:lumOff val="35000"/>
                  </a:schemeClr>
                </a:solidFill>
                <a:latin typeface="Garamond" panose="02020404030301010803" pitchFamily="18" charset="0"/>
                <a:ea typeface="Times New Roman"/>
                <a:cs typeface="Times New Roman"/>
                <a:sym typeface="Times New Roman"/>
              </a:rPr>
              <a:t>Timesheet List For Particular Employee</a:t>
            </a:r>
            <a:endParaRPr lang="en-IN" dirty="0"/>
          </a:p>
        </p:txBody>
      </p:sp>
      <p:pic>
        <p:nvPicPr>
          <p:cNvPr id="5" name="Picture 4">
            <a:extLst>
              <a:ext uri="{FF2B5EF4-FFF2-40B4-BE49-F238E27FC236}">
                <a16:creationId xmlns:a16="http://schemas.microsoft.com/office/drawing/2014/main" id="{511EFBC4-BF06-878E-2344-4C0B327B9D5C}"/>
              </a:ext>
            </a:extLst>
          </p:cNvPr>
          <p:cNvPicPr>
            <a:picLocks noChangeAspect="1"/>
          </p:cNvPicPr>
          <p:nvPr/>
        </p:nvPicPr>
        <p:blipFill>
          <a:blip r:embed="rId2"/>
          <a:stretch>
            <a:fillRect/>
          </a:stretch>
        </p:blipFill>
        <p:spPr>
          <a:xfrm>
            <a:off x="1094014" y="1064100"/>
            <a:ext cx="6955971" cy="3912733"/>
          </a:xfrm>
          <a:prstGeom prst="rect">
            <a:avLst/>
          </a:prstGeom>
        </p:spPr>
      </p:pic>
    </p:spTree>
    <p:extLst>
      <p:ext uri="{BB962C8B-B14F-4D97-AF65-F5344CB8AC3E}">
        <p14:creationId xmlns:p14="http://schemas.microsoft.com/office/powerpoint/2010/main" val="1657203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2F03BF-5BDA-3257-06C3-B89E70CD8DB8}"/>
              </a:ext>
            </a:extLst>
          </p:cNvPr>
          <p:cNvSpPr txBox="1"/>
          <p:nvPr/>
        </p:nvSpPr>
        <p:spPr>
          <a:xfrm>
            <a:off x="2377848" y="207220"/>
            <a:ext cx="4576082" cy="523220"/>
          </a:xfrm>
          <a:prstGeom prst="rect">
            <a:avLst/>
          </a:prstGeom>
          <a:noFill/>
        </p:spPr>
        <p:txBody>
          <a:bodyPr wrap="square">
            <a:spAutoFit/>
          </a:bodyPr>
          <a:lstStyle/>
          <a:p>
            <a:r>
              <a:rPr lang="en-US" sz="2800" dirty="0" err="1">
                <a:solidFill>
                  <a:schemeClr val="tx1">
                    <a:lumMod val="65000"/>
                    <a:lumOff val="35000"/>
                  </a:schemeClr>
                </a:solidFill>
                <a:latin typeface="Garamond" panose="02020404030301010803" pitchFamily="18" charset="0"/>
                <a:cs typeface="Times New Roman"/>
                <a:sym typeface="Times New Roman"/>
              </a:rPr>
              <a:t>TimeSheet</a:t>
            </a:r>
            <a:r>
              <a:rPr lang="en-US" sz="2800" dirty="0">
                <a:solidFill>
                  <a:schemeClr val="tx1">
                    <a:lumMod val="65000"/>
                    <a:lumOff val="35000"/>
                  </a:schemeClr>
                </a:solidFill>
                <a:latin typeface="Garamond" panose="02020404030301010803" pitchFamily="18" charset="0"/>
                <a:cs typeface="Times New Roman"/>
                <a:sym typeface="Times New Roman"/>
              </a:rPr>
              <a:t> Table in Database</a:t>
            </a:r>
            <a:endParaRPr lang="en-IN" sz="2800" dirty="0"/>
          </a:p>
        </p:txBody>
      </p:sp>
      <p:pic>
        <p:nvPicPr>
          <p:cNvPr id="6" name="Picture 5">
            <a:extLst>
              <a:ext uri="{FF2B5EF4-FFF2-40B4-BE49-F238E27FC236}">
                <a16:creationId xmlns:a16="http://schemas.microsoft.com/office/drawing/2014/main" id="{D94D6248-B9B5-05BD-F200-E576684BD55C}"/>
              </a:ext>
            </a:extLst>
          </p:cNvPr>
          <p:cNvPicPr>
            <a:picLocks noChangeAspect="1"/>
          </p:cNvPicPr>
          <p:nvPr/>
        </p:nvPicPr>
        <p:blipFill>
          <a:blip r:embed="rId2"/>
          <a:stretch>
            <a:fillRect/>
          </a:stretch>
        </p:blipFill>
        <p:spPr>
          <a:xfrm>
            <a:off x="889908" y="830206"/>
            <a:ext cx="7198088" cy="4048924"/>
          </a:xfrm>
          <a:prstGeom prst="rect">
            <a:avLst/>
          </a:prstGeom>
        </p:spPr>
      </p:pic>
    </p:spTree>
    <p:extLst>
      <p:ext uri="{BB962C8B-B14F-4D97-AF65-F5344CB8AC3E}">
        <p14:creationId xmlns:p14="http://schemas.microsoft.com/office/powerpoint/2010/main" val="41930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98C0-63C9-1023-DE1D-086D26861835}"/>
              </a:ext>
            </a:extLst>
          </p:cNvPr>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rPr>
              <a:t>Time sheet list APIs</a:t>
            </a:r>
          </a:p>
        </p:txBody>
      </p:sp>
      <p:graphicFrame>
        <p:nvGraphicFramePr>
          <p:cNvPr id="4" name="Table 4">
            <a:extLst>
              <a:ext uri="{FF2B5EF4-FFF2-40B4-BE49-F238E27FC236}">
                <a16:creationId xmlns:a16="http://schemas.microsoft.com/office/drawing/2014/main" id="{A8EA61B5-3580-B000-BECE-56BC2E12154B}"/>
              </a:ext>
            </a:extLst>
          </p:cNvPr>
          <p:cNvGraphicFramePr>
            <a:graphicFrameLocks noGrp="1"/>
          </p:cNvGraphicFramePr>
          <p:nvPr>
            <p:extLst>
              <p:ext uri="{D42A27DB-BD31-4B8C-83A1-F6EECF244321}">
                <p14:modId xmlns:p14="http://schemas.microsoft.com/office/powerpoint/2010/main" val="2543215217"/>
              </p:ext>
            </p:extLst>
          </p:nvPr>
        </p:nvGraphicFramePr>
        <p:xfrm>
          <a:off x="297711" y="1393190"/>
          <a:ext cx="8403824" cy="3017520"/>
        </p:xfrm>
        <a:graphic>
          <a:graphicData uri="http://schemas.openxmlformats.org/drawingml/2006/table">
            <a:tbl>
              <a:tblPr firstRow="1" bandRow="1">
                <a:tableStyleId>{5C22544A-7EE6-4342-B048-85BDC9FD1C3A}</a:tableStyleId>
              </a:tblPr>
              <a:tblGrid>
                <a:gridCol w="1277713">
                  <a:extLst>
                    <a:ext uri="{9D8B030D-6E8A-4147-A177-3AD203B41FA5}">
                      <a16:colId xmlns:a16="http://schemas.microsoft.com/office/drawing/2014/main" val="3302642984"/>
                    </a:ext>
                  </a:extLst>
                </a:gridCol>
                <a:gridCol w="3697432">
                  <a:extLst>
                    <a:ext uri="{9D8B030D-6E8A-4147-A177-3AD203B41FA5}">
                      <a16:colId xmlns:a16="http://schemas.microsoft.com/office/drawing/2014/main" val="1898476267"/>
                    </a:ext>
                  </a:extLst>
                </a:gridCol>
                <a:gridCol w="3428679">
                  <a:extLst>
                    <a:ext uri="{9D8B030D-6E8A-4147-A177-3AD203B41FA5}">
                      <a16:colId xmlns:a16="http://schemas.microsoft.com/office/drawing/2014/main" val="3881151034"/>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281918086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employeepayroll/time</a:t>
                      </a:r>
                      <a:r>
                        <a:rPr lang="en-IN" dirty="0">
                          <a:latin typeface="Garamond" panose="02020404030301010803" pitchFamily="18" charset="0"/>
                        </a:rPr>
                        <a:t>/timesheets/{empid}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time sheet list of particular employee</a:t>
                      </a:r>
                    </a:p>
                  </a:txBody>
                  <a:tcPr/>
                </a:tc>
                <a:extLst>
                  <a:ext uri="{0D108BD9-81ED-4DB2-BD59-A6C34878D82A}">
                    <a16:rowId xmlns:a16="http://schemas.microsoft.com/office/drawing/2014/main" val="289013224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employeepayroll/time/timesheets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time sheet list of all the employees</a:t>
                      </a:r>
                    </a:p>
                  </a:txBody>
                  <a:tcPr/>
                </a:tc>
                <a:extLst>
                  <a:ext uri="{0D108BD9-81ED-4DB2-BD59-A6C34878D82A}">
                    <a16:rowId xmlns:a16="http://schemas.microsoft.com/office/drawing/2014/main" val="228387487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employeepayroll/time/timesheets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create the time sheet for particular employee</a:t>
                      </a:r>
                    </a:p>
                  </a:txBody>
                  <a:tcPr/>
                </a:tc>
                <a:extLst>
                  <a:ext uri="{0D108BD9-81ED-4DB2-BD59-A6C34878D82A}">
                    <a16:rowId xmlns:a16="http://schemas.microsoft.com/office/drawing/2014/main" val="410306369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employeepayroll/time/timesheet</a:t>
                      </a:r>
                      <a:r>
                        <a:rPr lang="en-IN" dirty="0">
                          <a:latin typeface="Garamond" panose="02020404030301010803" pitchFamily="18" charset="0"/>
                        </a:rPr>
                        <a:t>/{empid}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delete the time sheet for particular employee</a:t>
                      </a:r>
                    </a:p>
                  </a:txBody>
                  <a:tcPr/>
                </a:tc>
                <a:extLst>
                  <a:ext uri="{0D108BD9-81ED-4DB2-BD59-A6C34878D82A}">
                    <a16:rowId xmlns:a16="http://schemas.microsoft.com/office/drawing/2014/main" val="45049712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employeepayroll/time/timesheets</a:t>
                      </a:r>
                      <a:r>
                        <a:rPr lang="en-IN" dirty="0">
                          <a:latin typeface="Garamond" panose="02020404030301010803" pitchFamily="18" charset="0"/>
                        </a:rPr>
                        <a:t>/{empid}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update the time sheet for particular employee</a:t>
                      </a:r>
                    </a:p>
                  </a:txBody>
                  <a:tcPr/>
                </a:tc>
                <a:extLst>
                  <a:ext uri="{0D108BD9-81ED-4DB2-BD59-A6C34878D82A}">
                    <a16:rowId xmlns:a16="http://schemas.microsoft.com/office/drawing/2014/main" val="1855292839"/>
                  </a:ext>
                </a:extLst>
              </a:tr>
            </a:tbl>
          </a:graphicData>
        </a:graphic>
      </p:graphicFrame>
    </p:spTree>
    <p:extLst>
      <p:ext uri="{BB962C8B-B14F-4D97-AF65-F5344CB8AC3E}">
        <p14:creationId xmlns:p14="http://schemas.microsoft.com/office/powerpoint/2010/main" val="2003448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29271-8243-321B-5B2E-0B3CA8E9978A}"/>
              </a:ext>
            </a:extLst>
          </p:cNvPr>
          <p:cNvPicPr>
            <a:picLocks noChangeAspect="1"/>
          </p:cNvPicPr>
          <p:nvPr/>
        </p:nvPicPr>
        <p:blipFill>
          <a:blip r:embed="rId2"/>
          <a:stretch>
            <a:fillRect/>
          </a:stretch>
        </p:blipFill>
        <p:spPr>
          <a:xfrm>
            <a:off x="918149" y="628155"/>
            <a:ext cx="7307702" cy="4108576"/>
          </a:xfrm>
          <a:prstGeom prst="rect">
            <a:avLst/>
          </a:prstGeom>
        </p:spPr>
      </p:pic>
    </p:spTree>
    <p:extLst>
      <p:ext uri="{BB962C8B-B14F-4D97-AF65-F5344CB8AC3E}">
        <p14:creationId xmlns:p14="http://schemas.microsoft.com/office/powerpoint/2010/main" val="3281646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B40EB0-59D0-FE55-FF84-9530C08A0FF2}"/>
              </a:ext>
            </a:extLst>
          </p:cNvPr>
          <p:cNvPicPr>
            <a:picLocks noChangeAspect="1"/>
          </p:cNvPicPr>
          <p:nvPr/>
        </p:nvPicPr>
        <p:blipFill>
          <a:blip r:embed="rId2"/>
          <a:stretch>
            <a:fillRect/>
          </a:stretch>
        </p:blipFill>
        <p:spPr>
          <a:xfrm>
            <a:off x="1001864" y="515655"/>
            <a:ext cx="7521934" cy="4229023"/>
          </a:xfrm>
          <a:prstGeom prst="rect">
            <a:avLst/>
          </a:prstGeom>
        </p:spPr>
      </p:pic>
    </p:spTree>
    <p:extLst>
      <p:ext uri="{BB962C8B-B14F-4D97-AF65-F5344CB8AC3E}">
        <p14:creationId xmlns:p14="http://schemas.microsoft.com/office/powerpoint/2010/main" val="241091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92773-10D8-8E02-27AF-6BAC39CC88F1}"/>
              </a:ext>
            </a:extLst>
          </p:cNvPr>
          <p:cNvPicPr>
            <a:picLocks noChangeAspect="1"/>
          </p:cNvPicPr>
          <p:nvPr/>
        </p:nvPicPr>
        <p:blipFill>
          <a:blip r:embed="rId2"/>
          <a:stretch>
            <a:fillRect/>
          </a:stretch>
        </p:blipFill>
        <p:spPr>
          <a:xfrm>
            <a:off x="1025718" y="499707"/>
            <a:ext cx="7370859" cy="4144085"/>
          </a:xfrm>
          <a:prstGeom prst="rect">
            <a:avLst/>
          </a:prstGeom>
        </p:spPr>
      </p:pic>
    </p:spTree>
    <p:extLst>
      <p:ext uri="{BB962C8B-B14F-4D97-AF65-F5344CB8AC3E}">
        <p14:creationId xmlns:p14="http://schemas.microsoft.com/office/powerpoint/2010/main" val="563946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57C213-FEF4-10BF-1D35-C046E9F65AF7}"/>
              </a:ext>
            </a:extLst>
          </p:cNvPr>
          <p:cNvPicPr>
            <a:picLocks noChangeAspect="1"/>
          </p:cNvPicPr>
          <p:nvPr/>
        </p:nvPicPr>
        <p:blipFill>
          <a:blip r:embed="rId2"/>
          <a:stretch>
            <a:fillRect/>
          </a:stretch>
        </p:blipFill>
        <p:spPr>
          <a:xfrm>
            <a:off x="868650" y="628153"/>
            <a:ext cx="7406699" cy="4164235"/>
          </a:xfrm>
          <a:prstGeom prst="rect">
            <a:avLst/>
          </a:prstGeom>
        </p:spPr>
      </p:pic>
    </p:spTree>
    <p:extLst>
      <p:ext uri="{BB962C8B-B14F-4D97-AF65-F5344CB8AC3E}">
        <p14:creationId xmlns:p14="http://schemas.microsoft.com/office/powerpoint/2010/main" val="2827518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BD32A7-AD27-64BD-1C6B-D6B91336CAA0}"/>
              </a:ext>
            </a:extLst>
          </p:cNvPr>
          <p:cNvPicPr>
            <a:picLocks noChangeAspect="1"/>
          </p:cNvPicPr>
          <p:nvPr/>
        </p:nvPicPr>
        <p:blipFill>
          <a:blip r:embed="rId2"/>
          <a:stretch>
            <a:fillRect/>
          </a:stretch>
        </p:blipFill>
        <p:spPr>
          <a:xfrm>
            <a:off x="830911" y="585715"/>
            <a:ext cx="7482177" cy="4206671"/>
          </a:xfrm>
          <a:prstGeom prst="rect">
            <a:avLst/>
          </a:prstGeom>
        </p:spPr>
      </p:pic>
    </p:spTree>
    <p:extLst>
      <p:ext uri="{BB962C8B-B14F-4D97-AF65-F5344CB8AC3E}">
        <p14:creationId xmlns:p14="http://schemas.microsoft.com/office/powerpoint/2010/main" val="620023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5" name="Google Shape;745;p32"/>
          <p:cNvSpPr txBox="1">
            <a:spLocks noGrp="1"/>
          </p:cNvSpPr>
          <p:nvPr>
            <p:ph type="subTitle" idx="1"/>
          </p:nvPr>
        </p:nvSpPr>
        <p:spPr>
          <a:xfrm>
            <a:off x="3124200" y="1493520"/>
            <a:ext cx="1775460" cy="864813"/>
          </a:xfrm>
          <a:prstGeom prst="rect">
            <a:avLst/>
          </a:prstGeom>
          <a:noFill/>
          <a:ln>
            <a:noFill/>
          </a:ln>
        </p:spPr>
        <p:txBody>
          <a:bodyPr spcFirstLastPara="1" wrap="square" lIns="91425" tIns="91425" rIns="90000" bIns="91425" anchor="t" anchorCtr="0">
            <a:noAutofit/>
          </a:bodyPr>
          <a:lstStyle/>
          <a:p>
            <a:pPr marL="0" lvl="0" indent="0" algn="l" rtl="0">
              <a:lnSpc>
                <a:spcPct val="115000"/>
              </a:lnSpc>
              <a:spcBef>
                <a:spcPts val="0"/>
              </a:spcBef>
              <a:spcAft>
                <a:spcPts val="1600"/>
              </a:spcAft>
              <a:buSzPts val="1400"/>
              <a:buNone/>
            </a:pPr>
            <a:r>
              <a:rPr lang="en-IN" dirty="0">
                <a:latin typeface="Times New Roman"/>
                <a:ea typeface="Times New Roman"/>
                <a:cs typeface="Times New Roman"/>
                <a:sym typeface="Times New Roman"/>
              </a:rPr>
              <a:t>Front End</a:t>
            </a:r>
          </a:p>
        </p:txBody>
      </p:sp>
      <p:sp>
        <p:nvSpPr>
          <p:cNvPr id="746" name="Google Shape;746;p3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a:solidFill>
                  <a:schemeClr val="tx1">
                    <a:lumMod val="65000"/>
                    <a:lumOff val="35000"/>
                  </a:schemeClr>
                </a:solidFill>
                <a:latin typeface="Garamond" panose="02020404030301010803" pitchFamily="18" charset="0"/>
                <a:ea typeface="Times New Roman"/>
                <a:cs typeface="Times New Roman"/>
                <a:sym typeface="Times New Roman"/>
              </a:rPr>
              <a:t>Tools &amp; Languages </a:t>
            </a:r>
            <a:endParaRPr dirty="0">
              <a:solidFill>
                <a:schemeClr val="tx1">
                  <a:lumMod val="65000"/>
                  <a:lumOff val="35000"/>
                </a:schemeClr>
              </a:solidFill>
              <a:latin typeface="Garamond" panose="02020404030301010803" pitchFamily="18" charset="0"/>
            </a:endParaRPr>
          </a:p>
        </p:txBody>
      </p:sp>
      <p:sp>
        <p:nvSpPr>
          <p:cNvPr id="744" name="Google Shape;744;p32"/>
          <p:cNvSpPr txBox="1">
            <a:spLocks noGrp="1"/>
          </p:cNvSpPr>
          <p:nvPr>
            <p:ph type="subTitle" idx="2"/>
          </p:nvPr>
        </p:nvSpPr>
        <p:spPr>
          <a:xfrm>
            <a:off x="2926079" y="2358333"/>
            <a:ext cx="2232661" cy="145825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sz="1600" dirty="0">
                <a:latin typeface="Times New Roman" panose="02020603050405020304" pitchFamily="18" charset="0"/>
                <a:ea typeface="Times New Roman"/>
                <a:cs typeface="Times New Roman" panose="02020603050405020304" pitchFamily="18" charset="0"/>
                <a:sym typeface="Times New Roman"/>
              </a:rPr>
              <a:t>Visual Studio</a:t>
            </a:r>
            <a:endParaRPr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sz="1600" dirty="0">
                <a:latin typeface="Times New Roman" panose="02020603050405020304" pitchFamily="18" charset="0"/>
                <a:ea typeface="Times New Roman"/>
                <a:cs typeface="Times New Roman" panose="02020603050405020304" pitchFamily="18" charset="0"/>
                <a:sym typeface="Times New Roman"/>
              </a:rPr>
              <a:t>Angular</a:t>
            </a:r>
            <a:endParaRPr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sz="1600" dirty="0">
                <a:latin typeface="Times New Roman" panose="02020603050405020304" pitchFamily="18" charset="0"/>
                <a:ea typeface="Times New Roman"/>
                <a:cs typeface="Times New Roman" panose="02020603050405020304" pitchFamily="18" charset="0"/>
                <a:sym typeface="Times New Roman"/>
              </a:rPr>
              <a:t>HTML</a:t>
            </a:r>
            <a:endParaRPr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sz="1600" dirty="0">
                <a:latin typeface="Times New Roman" panose="02020603050405020304" pitchFamily="18" charset="0"/>
                <a:ea typeface="Times New Roman"/>
                <a:cs typeface="Times New Roman" panose="02020603050405020304" pitchFamily="18" charset="0"/>
                <a:sym typeface="Times New Roman"/>
              </a:rPr>
              <a:t>CSS</a:t>
            </a:r>
            <a:endParaRPr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sz="1600" dirty="0">
                <a:latin typeface="Times New Roman" panose="02020603050405020304" pitchFamily="18" charset="0"/>
                <a:ea typeface="Times New Roman"/>
                <a:cs typeface="Times New Roman" panose="02020603050405020304" pitchFamily="18" charset="0"/>
                <a:sym typeface="Times New Roman"/>
              </a:rPr>
              <a:t>BOOTSTRAP</a:t>
            </a:r>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endParaRPr dirty="0">
              <a:latin typeface="Times New Roman" panose="02020603050405020304" pitchFamily="18" charset="0"/>
              <a:cs typeface="Times New Roman" panose="02020603050405020304" pitchFamily="18" charset="0"/>
            </a:endParaRPr>
          </a:p>
        </p:txBody>
      </p:sp>
      <p:sp>
        <p:nvSpPr>
          <p:cNvPr id="747" name="Google Shape;747;p32"/>
          <p:cNvSpPr txBox="1">
            <a:spLocks noGrp="1"/>
          </p:cNvSpPr>
          <p:nvPr>
            <p:ph type="subTitle" idx="3"/>
          </p:nvPr>
        </p:nvSpPr>
        <p:spPr>
          <a:xfrm>
            <a:off x="5657850" y="1419395"/>
            <a:ext cx="2034540" cy="86481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IN" dirty="0">
                <a:latin typeface="Times New Roman"/>
                <a:ea typeface="Times New Roman"/>
                <a:cs typeface="Times New Roman"/>
                <a:sym typeface="Times New Roman"/>
              </a:rPr>
              <a:t>Back End</a:t>
            </a:r>
          </a:p>
        </p:txBody>
      </p:sp>
      <p:sp>
        <p:nvSpPr>
          <p:cNvPr id="748" name="Google Shape;748;p32"/>
          <p:cNvSpPr txBox="1">
            <a:spLocks noGrp="1"/>
          </p:cNvSpPr>
          <p:nvPr>
            <p:ph type="subTitle" idx="4"/>
          </p:nvPr>
        </p:nvSpPr>
        <p:spPr>
          <a:xfrm>
            <a:off x="5852159" y="1851802"/>
            <a:ext cx="2446021" cy="1931444"/>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dirty="0">
                <a:latin typeface="Times New Roman"/>
                <a:cs typeface="Times New Roman"/>
                <a:sym typeface="Times New Roman"/>
              </a:rPr>
              <a:t>Eclipse </a:t>
            </a:r>
            <a:endParaRPr dirty="0"/>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sz="1600" dirty="0">
                <a:latin typeface="Times New Roman"/>
                <a:ea typeface="Times New Roman"/>
                <a:cs typeface="Times New Roman"/>
                <a:sym typeface="Times New Roman"/>
              </a:rPr>
              <a:t>MySQL</a:t>
            </a:r>
            <a:endParaRPr dirty="0"/>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sz="1600" dirty="0">
                <a:latin typeface="Times New Roman"/>
                <a:ea typeface="Times New Roman"/>
                <a:cs typeface="Times New Roman"/>
                <a:sym typeface="Times New Roman"/>
              </a:rPr>
              <a:t>Spring boot</a:t>
            </a:r>
            <a:endParaRPr dirty="0"/>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sz="1600" dirty="0">
                <a:latin typeface="Times New Roman"/>
                <a:ea typeface="Times New Roman"/>
                <a:cs typeface="Times New Roman"/>
                <a:sym typeface="Times New Roman"/>
              </a:rPr>
              <a:t>Postman</a:t>
            </a:r>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 dirty="0">
                <a:latin typeface="Times New Roman"/>
                <a:cs typeface="Times New Roman"/>
                <a:sym typeface="Times New Roman"/>
              </a:rPr>
              <a:t>J</a:t>
            </a:r>
            <a:r>
              <a:rPr lang="en-IN" dirty="0">
                <a:latin typeface="Times New Roman"/>
                <a:cs typeface="Times New Roman"/>
                <a:sym typeface="Times New Roman"/>
              </a:rPr>
              <a:t>Unit</a:t>
            </a:r>
            <a:endParaRPr dirty="0"/>
          </a:p>
          <a:p>
            <a:pPr marL="0" lvl="0" indent="0" algn="l" rtl="0">
              <a:lnSpc>
                <a:spcPct val="100000"/>
              </a:lnSpc>
              <a:spcBef>
                <a:spcPts val="0"/>
              </a:spcBef>
              <a:spcAft>
                <a:spcPts val="0"/>
              </a:spcAft>
              <a:buClr>
                <a:schemeClr val="accent1"/>
              </a:buClr>
              <a:buSzPts val="1600"/>
            </a:pPr>
            <a:endParaRPr lang="en" dirty="0">
              <a:latin typeface="Times New Roman"/>
              <a:ea typeface="Times New Roman"/>
              <a:cs typeface="Times New Roman"/>
              <a:sym typeface="Times New Roman"/>
            </a:endParaRPr>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endParaRPr sz="1600" dirty="0">
              <a:latin typeface="Times New Roman"/>
              <a:ea typeface="Times New Roman"/>
              <a:cs typeface="Times New Roman"/>
              <a:sym typeface="Times New Roman"/>
            </a:endParaRPr>
          </a:p>
        </p:txBody>
      </p:sp>
      <p:pic>
        <p:nvPicPr>
          <p:cNvPr id="4098" name="Picture 2" descr="Topic · Coding · Change.org">
            <a:extLst>
              <a:ext uri="{FF2B5EF4-FFF2-40B4-BE49-F238E27FC236}">
                <a16:creationId xmlns:a16="http://schemas.microsoft.com/office/drawing/2014/main" id="{91604CB5-E0C0-38F0-7835-201D93EFD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99" y="1666240"/>
            <a:ext cx="4032001" cy="25866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6C2392-EFE1-55C7-EC12-8E4E59AB6071}"/>
              </a:ext>
            </a:extLst>
          </p:cNvPr>
          <p:cNvSpPr txBox="1"/>
          <p:nvPr/>
        </p:nvSpPr>
        <p:spPr>
          <a:xfrm flipH="1">
            <a:off x="5721529" y="3186527"/>
            <a:ext cx="2232660" cy="461665"/>
          </a:xfrm>
          <a:prstGeom prst="rect">
            <a:avLst/>
          </a:prstGeom>
          <a:noFill/>
        </p:spPr>
        <p:txBody>
          <a:bodyPr wrap="square" rtlCol="0">
            <a:spAutoFit/>
          </a:bodyPr>
          <a:lstStyle/>
          <a:p>
            <a:r>
              <a:rPr lang="en-US" sz="2400" dirty="0">
                <a:latin typeface="Bell MT" panose="02020503060305020303" pitchFamily="18" charset="0"/>
              </a:rPr>
              <a:t>Front End</a:t>
            </a:r>
            <a:endParaRPr lang="en-IN" sz="2400" dirty="0">
              <a:latin typeface="Bell MT" panose="02020503060305020303" pitchFamily="18" charset="0"/>
            </a:endParaRPr>
          </a:p>
        </p:txBody>
      </p:sp>
      <p:sp>
        <p:nvSpPr>
          <p:cNvPr id="3" name="TextBox 2">
            <a:extLst>
              <a:ext uri="{FF2B5EF4-FFF2-40B4-BE49-F238E27FC236}">
                <a16:creationId xmlns:a16="http://schemas.microsoft.com/office/drawing/2014/main" id="{E9341CF3-883A-DFBD-FADD-FED0F7750AEF}"/>
              </a:ext>
            </a:extLst>
          </p:cNvPr>
          <p:cNvSpPr txBox="1"/>
          <p:nvPr/>
        </p:nvSpPr>
        <p:spPr>
          <a:xfrm>
            <a:off x="5860842" y="3648192"/>
            <a:ext cx="4575312" cy="584775"/>
          </a:xfrm>
          <a:prstGeom prst="rect">
            <a:avLst/>
          </a:prstGeom>
          <a:noFill/>
        </p:spPr>
        <p:txBody>
          <a:bodyPr wrap="square">
            <a:spAutoFit/>
          </a:bodyPr>
          <a:lstStyle/>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IN" sz="1600" dirty="0">
                <a:latin typeface="Times New Roman"/>
                <a:cs typeface="Times New Roman"/>
                <a:sym typeface="Times New Roman"/>
              </a:rPr>
              <a:t>Angular</a:t>
            </a:r>
            <a:endParaRPr lang="en-IN" sz="1600" dirty="0"/>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r>
              <a:rPr lang="en-IN" sz="1600" dirty="0">
                <a:latin typeface="Times New Roman"/>
                <a:ea typeface="Times New Roman"/>
                <a:cs typeface="Times New Roman"/>
                <a:sym typeface="Times New Roman"/>
              </a:rPr>
              <a:t>VS Code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87C5-DF63-440C-ADA3-C13CE599C857}"/>
              </a:ext>
            </a:extLst>
          </p:cNvPr>
          <p:cNvSpPr>
            <a:spLocks noGrp="1"/>
          </p:cNvSpPr>
          <p:nvPr>
            <p:ph type="title"/>
          </p:nvPr>
        </p:nvSpPr>
        <p:spPr>
          <a:xfrm>
            <a:off x="2815769" y="409492"/>
            <a:ext cx="6447501" cy="990600"/>
          </a:xfrm>
        </p:spPr>
        <p:txBody>
          <a:bodyPr>
            <a:normAutofit/>
          </a:bodyPr>
          <a:lstStyle/>
          <a:p>
            <a:r>
              <a:rPr lang="en-IN" sz="2800" dirty="0"/>
              <a:t>Work Schedule</a:t>
            </a:r>
          </a:p>
        </p:txBody>
      </p:sp>
      <p:pic>
        <p:nvPicPr>
          <p:cNvPr id="7" name="Picture 6">
            <a:extLst>
              <a:ext uri="{FF2B5EF4-FFF2-40B4-BE49-F238E27FC236}">
                <a16:creationId xmlns:a16="http://schemas.microsoft.com/office/drawing/2014/main" id="{6866363A-8217-295E-0E9D-2CB92A380A00}"/>
              </a:ext>
            </a:extLst>
          </p:cNvPr>
          <p:cNvPicPr>
            <a:picLocks noChangeAspect="1"/>
          </p:cNvPicPr>
          <p:nvPr/>
        </p:nvPicPr>
        <p:blipFill>
          <a:blip r:embed="rId2"/>
          <a:stretch>
            <a:fillRect/>
          </a:stretch>
        </p:blipFill>
        <p:spPr>
          <a:xfrm>
            <a:off x="2008077" y="1214727"/>
            <a:ext cx="5127846" cy="3418564"/>
          </a:xfrm>
          <a:prstGeom prst="rect">
            <a:avLst/>
          </a:prstGeom>
        </p:spPr>
      </p:pic>
    </p:spTree>
    <p:extLst>
      <p:ext uri="{BB962C8B-B14F-4D97-AF65-F5344CB8AC3E}">
        <p14:creationId xmlns:p14="http://schemas.microsoft.com/office/powerpoint/2010/main" val="2121854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340D1F-D68F-1398-7291-BBEEC45B1CFA}"/>
              </a:ext>
            </a:extLst>
          </p:cNvPr>
          <p:cNvPicPr>
            <a:picLocks noChangeAspect="1"/>
          </p:cNvPicPr>
          <p:nvPr/>
        </p:nvPicPr>
        <p:blipFill>
          <a:blip r:embed="rId2"/>
          <a:stretch>
            <a:fillRect/>
          </a:stretch>
        </p:blipFill>
        <p:spPr>
          <a:xfrm>
            <a:off x="993913" y="903466"/>
            <a:ext cx="7156173" cy="4025347"/>
          </a:xfrm>
          <a:prstGeom prst="rect">
            <a:avLst/>
          </a:prstGeom>
        </p:spPr>
      </p:pic>
      <p:sp>
        <p:nvSpPr>
          <p:cNvPr id="8" name="TextBox 7">
            <a:extLst>
              <a:ext uri="{FF2B5EF4-FFF2-40B4-BE49-F238E27FC236}">
                <a16:creationId xmlns:a16="http://schemas.microsoft.com/office/drawing/2014/main" id="{57873288-FCE1-0343-62BA-84E6676D0244}"/>
              </a:ext>
            </a:extLst>
          </p:cNvPr>
          <p:cNvSpPr txBox="1"/>
          <p:nvPr/>
        </p:nvSpPr>
        <p:spPr>
          <a:xfrm>
            <a:off x="2594113" y="214687"/>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Create Work Schedule</a:t>
            </a:r>
            <a:endParaRPr lang="en-IN" sz="2800" dirty="0"/>
          </a:p>
        </p:txBody>
      </p:sp>
    </p:spTree>
    <p:extLst>
      <p:ext uri="{BB962C8B-B14F-4D97-AF65-F5344CB8AC3E}">
        <p14:creationId xmlns:p14="http://schemas.microsoft.com/office/powerpoint/2010/main" val="3050793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D6D04C-C0F7-B7F6-335C-DA7B1EBA9AF6}"/>
              </a:ext>
            </a:extLst>
          </p:cNvPr>
          <p:cNvPicPr>
            <a:picLocks noChangeAspect="1"/>
          </p:cNvPicPr>
          <p:nvPr/>
        </p:nvPicPr>
        <p:blipFill>
          <a:blip r:embed="rId2"/>
          <a:stretch>
            <a:fillRect/>
          </a:stretch>
        </p:blipFill>
        <p:spPr>
          <a:xfrm>
            <a:off x="1158242" y="1057525"/>
            <a:ext cx="6514767" cy="3664556"/>
          </a:xfrm>
          <a:prstGeom prst="rect">
            <a:avLst/>
          </a:prstGeom>
        </p:spPr>
      </p:pic>
      <p:sp>
        <p:nvSpPr>
          <p:cNvPr id="6" name="TextBox 5">
            <a:extLst>
              <a:ext uri="{FF2B5EF4-FFF2-40B4-BE49-F238E27FC236}">
                <a16:creationId xmlns:a16="http://schemas.microsoft.com/office/drawing/2014/main" id="{4287BB20-58D8-7401-822B-DF60BA4B36DC}"/>
              </a:ext>
            </a:extLst>
          </p:cNvPr>
          <p:cNvSpPr txBox="1"/>
          <p:nvPr/>
        </p:nvSpPr>
        <p:spPr>
          <a:xfrm>
            <a:off x="2904214" y="341907"/>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Work Schedule List</a:t>
            </a:r>
            <a:endParaRPr lang="en-IN" sz="2800" dirty="0"/>
          </a:p>
        </p:txBody>
      </p:sp>
    </p:spTree>
    <p:extLst>
      <p:ext uri="{BB962C8B-B14F-4D97-AF65-F5344CB8AC3E}">
        <p14:creationId xmlns:p14="http://schemas.microsoft.com/office/powerpoint/2010/main" val="3118041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C20466-94E1-E766-8E6D-BB9EC3501A3C}"/>
              </a:ext>
            </a:extLst>
          </p:cNvPr>
          <p:cNvPicPr>
            <a:picLocks noChangeAspect="1"/>
          </p:cNvPicPr>
          <p:nvPr/>
        </p:nvPicPr>
        <p:blipFill>
          <a:blip r:embed="rId2"/>
          <a:stretch>
            <a:fillRect/>
          </a:stretch>
        </p:blipFill>
        <p:spPr>
          <a:xfrm>
            <a:off x="1105231" y="963100"/>
            <a:ext cx="7092564" cy="3989567"/>
          </a:xfrm>
          <a:prstGeom prst="rect">
            <a:avLst/>
          </a:prstGeom>
        </p:spPr>
      </p:pic>
      <p:sp>
        <p:nvSpPr>
          <p:cNvPr id="6" name="TextBox 5">
            <a:extLst>
              <a:ext uri="{FF2B5EF4-FFF2-40B4-BE49-F238E27FC236}">
                <a16:creationId xmlns:a16="http://schemas.microsoft.com/office/drawing/2014/main" id="{C1B142C1-A54C-A55E-2D2C-64BBE963FD96}"/>
              </a:ext>
            </a:extLst>
          </p:cNvPr>
          <p:cNvSpPr txBox="1"/>
          <p:nvPr/>
        </p:nvSpPr>
        <p:spPr>
          <a:xfrm>
            <a:off x="2550380" y="272534"/>
            <a:ext cx="4575974" cy="523220"/>
          </a:xfrm>
          <a:prstGeom prst="rect">
            <a:avLst/>
          </a:prstGeom>
          <a:noFill/>
        </p:spPr>
        <p:txBody>
          <a:bodyPr wrap="square">
            <a:spAutoFit/>
          </a:bodyPr>
          <a:lstStyle/>
          <a:p>
            <a:r>
              <a:rPr lang="en-US" sz="2800" dirty="0" err="1">
                <a:solidFill>
                  <a:schemeClr val="tx1">
                    <a:lumMod val="65000"/>
                    <a:lumOff val="35000"/>
                  </a:schemeClr>
                </a:solidFill>
                <a:latin typeface="Garamond" panose="02020404030301010803" pitchFamily="18" charset="0"/>
                <a:cs typeface="Times New Roman"/>
                <a:sym typeface="Times New Roman"/>
              </a:rPr>
              <a:t>Updation</a:t>
            </a:r>
            <a:r>
              <a:rPr lang="en-US" sz="2800" dirty="0">
                <a:solidFill>
                  <a:schemeClr val="tx1">
                    <a:lumMod val="65000"/>
                    <a:lumOff val="35000"/>
                  </a:schemeClr>
                </a:solidFill>
                <a:latin typeface="Garamond" panose="02020404030301010803" pitchFamily="18" charset="0"/>
                <a:cs typeface="Times New Roman"/>
                <a:sym typeface="Times New Roman"/>
              </a:rPr>
              <a:t> Of Work Schedule</a:t>
            </a:r>
            <a:endParaRPr lang="en-IN" sz="2800" dirty="0"/>
          </a:p>
        </p:txBody>
      </p:sp>
    </p:spTree>
    <p:extLst>
      <p:ext uri="{BB962C8B-B14F-4D97-AF65-F5344CB8AC3E}">
        <p14:creationId xmlns:p14="http://schemas.microsoft.com/office/powerpoint/2010/main" val="1290547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C349-B545-7F43-C360-7BAFB1360E62}"/>
              </a:ext>
            </a:extLst>
          </p:cNvPr>
          <p:cNvSpPr>
            <a:spLocks noGrp="1"/>
          </p:cNvSpPr>
          <p:nvPr>
            <p:ph type="title"/>
          </p:nvPr>
        </p:nvSpPr>
        <p:spPr/>
        <p:txBody>
          <a:bodyPr/>
          <a:lstStyle/>
          <a:p>
            <a:r>
              <a:rPr lang="en-IN" dirty="0">
                <a:solidFill>
                  <a:schemeClr val="tx1">
                    <a:lumMod val="65000"/>
                    <a:lumOff val="35000"/>
                  </a:schemeClr>
                </a:solidFill>
                <a:latin typeface="Garamond" panose="02020404030301010803" pitchFamily="18" charset="0"/>
                <a:ea typeface="Times New Roman"/>
                <a:cs typeface="Times New Roman"/>
                <a:sym typeface="Times New Roman"/>
              </a:rPr>
              <a:t>Work Schedule For Particular Employee</a:t>
            </a:r>
            <a:endParaRPr lang="en-IN" dirty="0"/>
          </a:p>
        </p:txBody>
      </p:sp>
      <p:pic>
        <p:nvPicPr>
          <p:cNvPr id="5" name="Picture 4">
            <a:extLst>
              <a:ext uri="{FF2B5EF4-FFF2-40B4-BE49-F238E27FC236}">
                <a16:creationId xmlns:a16="http://schemas.microsoft.com/office/drawing/2014/main" id="{25EBB7F0-11AC-A43E-7FB3-2F9BCB8AECF0}"/>
              </a:ext>
            </a:extLst>
          </p:cNvPr>
          <p:cNvPicPr>
            <a:picLocks noChangeAspect="1"/>
          </p:cNvPicPr>
          <p:nvPr/>
        </p:nvPicPr>
        <p:blipFill>
          <a:blip r:embed="rId2"/>
          <a:stretch>
            <a:fillRect/>
          </a:stretch>
        </p:blipFill>
        <p:spPr>
          <a:xfrm>
            <a:off x="1098096" y="1064100"/>
            <a:ext cx="6947807" cy="3908141"/>
          </a:xfrm>
          <a:prstGeom prst="rect">
            <a:avLst/>
          </a:prstGeom>
        </p:spPr>
      </p:pic>
    </p:spTree>
    <p:extLst>
      <p:ext uri="{BB962C8B-B14F-4D97-AF65-F5344CB8AC3E}">
        <p14:creationId xmlns:p14="http://schemas.microsoft.com/office/powerpoint/2010/main" val="347107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0272D-CB7D-62A9-94D1-A2BFA52743DD}"/>
              </a:ext>
            </a:extLst>
          </p:cNvPr>
          <p:cNvPicPr>
            <a:picLocks noChangeAspect="1"/>
          </p:cNvPicPr>
          <p:nvPr/>
        </p:nvPicPr>
        <p:blipFill>
          <a:blip r:embed="rId2"/>
          <a:stretch>
            <a:fillRect/>
          </a:stretch>
        </p:blipFill>
        <p:spPr>
          <a:xfrm>
            <a:off x="1224501" y="1059511"/>
            <a:ext cx="6694998" cy="3765936"/>
          </a:xfrm>
          <a:prstGeom prst="rect">
            <a:avLst/>
          </a:prstGeom>
        </p:spPr>
      </p:pic>
      <p:sp>
        <p:nvSpPr>
          <p:cNvPr id="5" name="TextBox 4">
            <a:extLst>
              <a:ext uri="{FF2B5EF4-FFF2-40B4-BE49-F238E27FC236}">
                <a16:creationId xmlns:a16="http://schemas.microsoft.com/office/drawing/2014/main" id="{B3722D1C-C916-5940-38D9-E8C17BFEED6E}"/>
              </a:ext>
            </a:extLst>
          </p:cNvPr>
          <p:cNvSpPr txBox="1"/>
          <p:nvPr/>
        </p:nvSpPr>
        <p:spPr>
          <a:xfrm>
            <a:off x="2184621" y="407209"/>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Schedule Table In Database</a:t>
            </a:r>
            <a:endParaRPr lang="en-IN" sz="2800" dirty="0"/>
          </a:p>
        </p:txBody>
      </p:sp>
    </p:spTree>
    <p:extLst>
      <p:ext uri="{BB962C8B-B14F-4D97-AF65-F5344CB8AC3E}">
        <p14:creationId xmlns:p14="http://schemas.microsoft.com/office/powerpoint/2010/main" val="32782947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98C0-63C9-1023-DE1D-086D26861835}"/>
              </a:ext>
            </a:extLst>
          </p:cNvPr>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rPr>
              <a:t>Work Schedule APIs</a:t>
            </a:r>
          </a:p>
        </p:txBody>
      </p:sp>
      <p:graphicFrame>
        <p:nvGraphicFramePr>
          <p:cNvPr id="4" name="Table 4">
            <a:extLst>
              <a:ext uri="{FF2B5EF4-FFF2-40B4-BE49-F238E27FC236}">
                <a16:creationId xmlns:a16="http://schemas.microsoft.com/office/drawing/2014/main" id="{A8EA61B5-3580-B000-BECE-56BC2E12154B}"/>
              </a:ext>
            </a:extLst>
          </p:cNvPr>
          <p:cNvGraphicFramePr>
            <a:graphicFrameLocks noGrp="1"/>
          </p:cNvGraphicFramePr>
          <p:nvPr>
            <p:extLst>
              <p:ext uri="{D42A27DB-BD31-4B8C-83A1-F6EECF244321}">
                <p14:modId xmlns:p14="http://schemas.microsoft.com/office/powerpoint/2010/main" val="3049542956"/>
              </p:ext>
            </p:extLst>
          </p:nvPr>
        </p:nvGraphicFramePr>
        <p:xfrm>
          <a:off x="121061" y="1225314"/>
          <a:ext cx="8580474" cy="2885440"/>
        </p:xfrm>
        <a:graphic>
          <a:graphicData uri="http://schemas.openxmlformats.org/drawingml/2006/table">
            <a:tbl>
              <a:tblPr firstRow="1" bandRow="1">
                <a:tableStyleId>{5C22544A-7EE6-4342-B048-85BDC9FD1C3A}</a:tableStyleId>
              </a:tblPr>
              <a:tblGrid>
                <a:gridCol w="1304570">
                  <a:extLst>
                    <a:ext uri="{9D8B030D-6E8A-4147-A177-3AD203B41FA5}">
                      <a16:colId xmlns:a16="http://schemas.microsoft.com/office/drawing/2014/main" val="3302642984"/>
                    </a:ext>
                  </a:extLst>
                </a:gridCol>
                <a:gridCol w="3550406">
                  <a:extLst>
                    <a:ext uri="{9D8B030D-6E8A-4147-A177-3AD203B41FA5}">
                      <a16:colId xmlns:a16="http://schemas.microsoft.com/office/drawing/2014/main" val="1898476267"/>
                    </a:ext>
                  </a:extLst>
                </a:gridCol>
                <a:gridCol w="3725498">
                  <a:extLst>
                    <a:ext uri="{9D8B030D-6E8A-4147-A177-3AD203B41FA5}">
                      <a16:colId xmlns:a16="http://schemas.microsoft.com/office/drawing/2014/main" val="3881151034"/>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281918086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employeepayroll/schedule</a:t>
                      </a:r>
                      <a:r>
                        <a:rPr lang="en-IN" dirty="0">
                          <a:latin typeface="Garamond" panose="02020404030301010803" pitchFamily="18" charset="0"/>
                        </a:rPr>
                        <a:t>/schedules/{empid}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work schedule of particular employee</a:t>
                      </a:r>
                    </a:p>
                  </a:txBody>
                  <a:tcPr/>
                </a:tc>
                <a:extLst>
                  <a:ext uri="{0D108BD9-81ED-4DB2-BD59-A6C34878D82A}">
                    <a16:rowId xmlns:a16="http://schemas.microsoft.com/office/drawing/2014/main" val="289013224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employeepayroll/schedule/schedules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Work schedule of all the employees</a:t>
                      </a:r>
                    </a:p>
                  </a:txBody>
                  <a:tcPr/>
                </a:tc>
                <a:extLst>
                  <a:ext uri="{0D108BD9-81ED-4DB2-BD59-A6C34878D82A}">
                    <a16:rowId xmlns:a16="http://schemas.microsoft.com/office/drawing/2014/main" val="228387487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employeepayroll/schedule/schedules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create the Work schedule of particular employee</a:t>
                      </a:r>
                    </a:p>
                  </a:txBody>
                  <a:tcPr/>
                </a:tc>
                <a:extLst>
                  <a:ext uri="{0D108BD9-81ED-4DB2-BD59-A6C34878D82A}">
                    <a16:rowId xmlns:a16="http://schemas.microsoft.com/office/drawing/2014/main" val="410306369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employeepayroll/schedule/schedules</a:t>
                      </a:r>
                      <a:r>
                        <a:rPr lang="en-IN" dirty="0">
                          <a:latin typeface="Garamond" panose="02020404030301010803" pitchFamily="18" charset="0"/>
                        </a:rPr>
                        <a:t>/{empid}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delete the Work schedule of particular employee</a:t>
                      </a:r>
                    </a:p>
                  </a:txBody>
                  <a:tcPr/>
                </a:tc>
                <a:extLst>
                  <a:ext uri="{0D108BD9-81ED-4DB2-BD59-A6C34878D82A}">
                    <a16:rowId xmlns:a16="http://schemas.microsoft.com/office/drawing/2014/main" val="45049712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employeepayroll/schedule/schedules</a:t>
                      </a:r>
                      <a:r>
                        <a:rPr lang="en-IN" dirty="0">
                          <a:latin typeface="Garamond" panose="02020404030301010803" pitchFamily="18" charset="0"/>
                        </a:rPr>
                        <a:t>/{empid}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update the Work schedule of particular employee</a:t>
                      </a:r>
                    </a:p>
                  </a:txBody>
                  <a:tcPr/>
                </a:tc>
                <a:extLst>
                  <a:ext uri="{0D108BD9-81ED-4DB2-BD59-A6C34878D82A}">
                    <a16:rowId xmlns:a16="http://schemas.microsoft.com/office/drawing/2014/main" val="1855292839"/>
                  </a:ext>
                </a:extLst>
              </a:tr>
            </a:tbl>
          </a:graphicData>
        </a:graphic>
      </p:graphicFrame>
    </p:spTree>
    <p:extLst>
      <p:ext uri="{BB962C8B-B14F-4D97-AF65-F5344CB8AC3E}">
        <p14:creationId xmlns:p14="http://schemas.microsoft.com/office/powerpoint/2010/main" val="577913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E9B9A2-EE0C-5597-5471-FC3B9FE449BA}"/>
              </a:ext>
            </a:extLst>
          </p:cNvPr>
          <p:cNvPicPr>
            <a:picLocks noChangeAspect="1"/>
          </p:cNvPicPr>
          <p:nvPr/>
        </p:nvPicPr>
        <p:blipFill>
          <a:blip r:embed="rId2"/>
          <a:stretch>
            <a:fillRect/>
          </a:stretch>
        </p:blipFill>
        <p:spPr>
          <a:xfrm>
            <a:off x="826935" y="563655"/>
            <a:ext cx="7676984" cy="4316196"/>
          </a:xfrm>
          <a:prstGeom prst="rect">
            <a:avLst/>
          </a:prstGeom>
        </p:spPr>
      </p:pic>
    </p:spTree>
    <p:extLst>
      <p:ext uri="{BB962C8B-B14F-4D97-AF65-F5344CB8AC3E}">
        <p14:creationId xmlns:p14="http://schemas.microsoft.com/office/powerpoint/2010/main" val="3141393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679830-82D7-4A95-367D-85B1D4170DC5}"/>
              </a:ext>
            </a:extLst>
          </p:cNvPr>
          <p:cNvPicPr>
            <a:picLocks noChangeAspect="1"/>
          </p:cNvPicPr>
          <p:nvPr/>
        </p:nvPicPr>
        <p:blipFill>
          <a:blip r:embed="rId2"/>
          <a:stretch>
            <a:fillRect/>
          </a:stretch>
        </p:blipFill>
        <p:spPr>
          <a:xfrm>
            <a:off x="906448" y="539032"/>
            <a:ext cx="7593496" cy="4269257"/>
          </a:xfrm>
          <a:prstGeom prst="rect">
            <a:avLst/>
          </a:prstGeom>
        </p:spPr>
      </p:pic>
    </p:spTree>
    <p:extLst>
      <p:ext uri="{BB962C8B-B14F-4D97-AF65-F5344CB8AC3E}">
        <p14:creationId xmlns:p14="http://schemas.microsoft.com/office/powerpoint/2010/main" val="3553092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CC2BC7-40C7-AD9B-982B-8C7CAA09FC69}"/>
              </a:ext>
            </a:extLst>
          </p:cNvPr>
          <p:cNvPicPr>
            <a:picLocks noChangeAspect="1"/>
          </p:cNvPicPr>
          <p:nvPr/>
        </p:nvPicPr>
        <p:blipFill>
          <a:blip r:embed="rId2"/>
          <a:stretch>
            <a:fillRect/>
          </a:stretch>
        </p:blipFill>
        <p:spPr>
          <a:xfrm>
            <a:off x="882595" y="507951"/>
            <a:ext cx="7561690" cy="4251375"/>
          </a:xfrm>
          <a:prstGeom prst="rect">
            <a:avLst/>
          </a:prstGeom>
        </p:spPr>
      </p:pic>
    </p:spTree>
    <p:extLst>
      <p:ext uri="{BB962C8B-B14F-4D97-AF65-F5344CB8AC3E}">
        <p14:creationId xmlns:p14="http://schemas.microsoft.com/office/powerpoint/2010/main" val="2852530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33"/>
          <p:cNvSpPr txBox="1">
            <a:spLocks noGrp="1"/>
          </p:cNvSpPr>
          <p:nvPr>
            <p:ph type="body" idx="1"/>
          </p:nvPr>
        </p:nvSpPr>
        <p:spPr>
          <a:xfrm>
            <a:off x="2522220" y="1463040"/>
            <a:ext cx="6355080" cy="3033286"/>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buSzPts val="1200"/>
              <a:buFont typeface="Courier New" panose="02070309020205020404" pitchFamily="49" charset="0"/>
              <a:buChar char="o"/>
            </a:pPr>
            <a:r>
              <a:rPr lang="en" dirty="0">
                <a:latin typeface="Times New Roman"/>
                <a:ea typeface="Times New Roman"/>
                <a:cs typeface="Times New Roman"/>
                <a:sym typeface="Times New Roman"/>
              </a:rPr>
              <a:t>User friendly. </a:t>
            </a:r>
            <a:endParaRPr dirty="0">
              <a:latin typeface="Times New Roman"/>
              <a:ea typeface="Times New Roman"/>
              <a:cs typeface="Times New Roman"/>
              <a:sym typeface="Times New Roman"/>
            </a:endParaRPr>
          </a:p>
          <a:p>
            <a:pPr lvl="0">
              <a:lnSpc>
                <a:spcPct val="150000"/>
              </a:lnSpc>
              <a:buFont typeface="Courier New" panose="02070309020205020404" pitchFamily="49" charset="0"/>
              <a:buChar char="o"/>
            </a:pPr>
            <a:r>
              <a:rPr lang="en-GB" dirty="0">
                <a:latin typeface="Times New Roman"/>
                <a:ea typeface="Times New Roman"/>
                <a:cs typeface="Times New Roman"/>
                <a:sym typeface="Times New Roman"/>
              </a:rPr>
              <a:t>Easy to use. ​It is completely secure.</a:t>
            </a:r>
          </a:p>
          <a:p>
            <a:pPr lvl="0">
              <a:lnSpc>
                <a:spcPct val="150000"/>
              </a:lnSpc>
              <a:buFont typeface="Courier New" panose="02070309020205020404" pitchFamily="49" charset="0"/>
              <a:buChar char="o"/>
            </a:pPr>
            <a:r>
              <a:rPr lang="en-GB" dirty="0">
                <a:latin typeface="Times New Roman"/>
                <a:ea typeface="Times New Roman"/>
                <a:cs typeface="Times New Roman"/>
                <a:sym typeface="Times New Roman"/>
              </a:rPr>
              <a:t>​This system is easily compatible with most of the web browsers. </a:t>
            </a:r>
          </a:p>
          <a:p>
            <a:pPr lvl="0">
              <a:lnSpc>
                <a:spcPct val="150000"/>
              </a:lnSpc>
              <a:buFont typeface="Courier New" panose="02070309020205020404" pitchFamily="49" charset="0"/>
              <a:buChar char="o"/>
            </a:pPr>
            <a:r>
              <a:rPr lang="en-GB" dirty="0">
                <a:latin typeface="Times New Roman"/>
                <a:ea typeface="Times New Roman"/>
                <a:cs typeface="Times New Roman"/>
                <a:sym typeface="Times New Roman"/>
              </a:rPr>
              <a:t>​Admin can access all the records .</a:t>
            </a:r>
          </a:p>
          <a:p>
            <a:pPr lvl="0">
              <a:lnSpc>
                <a:spcPct val="150000"/>
              </a:lnSpc>
              <a:buFont typeface="Courier New" panose="02070309020205020404" pitchFamily="49" charset="0"/>
              <a:buChar char="o"/>
            </a:pPr>
            <a:r>
              <a:rPr lang="en-GB" dirty="0">
                <a:latin typeface="Times New Roman"/>
                <a:ea typeface="Times New Roman"/>
                <a:cs typeface="Times New Roman"/>
                <a:sym typeface="Times New Roman"/>
              </a:rPr>
              <a:t>Store the end-end data of employees &amp; Admins.</a:t>
            </a:r>
          </a:p>
        </p:txBody>
      </p:sp>
      <p:sp>
        <p:nvSpPr>
          <p:cNvPr id="755" name="Google Shape;755;p3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a:solidFill>
                  <a:schemeClr val="tx1">
                    <a:lumMod val="65000"/>
                    <a:lumOff val="35000"/>
                  </a:schemeClr>
                </a:solidFill>
                <a:latin typeface="Garamond"/>
                <a:ea typeface="Garamond"/>
                <a:cs typeface="Garamond"/>
                <a:sym typeface="Garamond"/>
              </a:rPr>
              <a:t>Features</a:t>
            </a:r>
            <a:endParaRPr dirty="0">
              <a:solidFill>
                <a:schemeClr val="tx1">
                  <a:lumMod val="65000"/>
                  <a:lumOff val="35000"/>
                </a:schemeClr>
              </a:solidFill>
              <a:latin typeface="Garamond"/>
              <a:ea typeface="Garamond"/>
              <a:cs typeface="Garamond"/>
              <a:sym typeface="Garamond"/>
            </a:endParaRPr>
          </a:p>
        </p:txBody>
      </p:sp>
      <p:pic>
        <p:nvPicPr>
          <p:cNvPr id="3" name="Picture 2">
            <a:extLst>
              <a:ext uri="{FF2B5EF4-FFF2-40B4-BE49-F238E27FC236}">
                <a16:creationId xmlns:a16="http://schemas.microsoft.com/office/drawing/2014/main" id="{17BBA92B-A9E0-D130-F06D-664D96E3E673}"/>
              </a:ext>
            </a:extLst>
          </p:cNvPr>
          <p:cNvPicPr>
            <a:picLocks noChangeAspect="1"/>
          </p:cNvPicPr>
          <p:nvPr/>
        </p:nvPicPr>
        <p:blipFill>
          <a:blip r:embed="rId3"/>
          <a:stretch>
            <a:fillRect/>
          </a:stretch>
        </p:blipFill>
        <p:spPr>
          <a:xfrm>
            <a:off x="-138719" y="867429"/>
            <a:ext cx="2876894" cy="340864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32D073-3316-3169-E937-1F5988C73788}"/>
              </a:ext>
            </a:extLst>
          </p:cNvPr>
          <p:cNvPicPr>
            <a:picLocks noChangeAspect="1"/>
          </p:cNvPicPr>
          <p:nvPr/>
        </p:nvPicPr>
        <p:blipFill>
          <a:blip r:embed="rId2"/>
          <a:stretch>
            <a:fillRect/>
          </a:stretch>
        </p:blipFill>
        <p:spPr>
          <a:xfrm>
            <a:off x="759349" y="505248"/>
            <a:ext cx="7625301" cy="4287139"/>
          </a:xfrm>
          <a:prstGeom prst="rect">
            <a:avLst/>
          </a:prstGeom>
        </p:spPr>
      </p:pic>
    </p:spTree>
    <p:extLst>
      <p:ext uri="{BB962C8B-B14F-4D97-AF65-F5344CB8AC3E}">
        <p14:creationId xmlns:p14="http://schemas.microsoft.com/office/powerpoint/2010/main" val="1943032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CBEA35-C11E-0E5E-2CA7-5D9707CC510E}"/>
              </a:ext>
            </a:extLst>
          </p:cNvPr>
          <p:cNvPicPr>
            <a:picLocks noChangeAspect="1"/>
          </p:cNvPicPr>
          <p:nvPr/>
        </p:nvPicPr>
        <p:blipFill>
          <a:blip r:embed="rId2"/>
          <a:stretch>
            <a:fillRect/>
          </a:stretch>
        </p:blipFill>
        <p:spPr>
          <a:xfrm>
            <a:off x="711642" y="475458"/>
            <a:ext cx="7720715" cy="4340783"/>
          </a:xfrm>
          <a:prstGeom prst="rect">
            <a:avLst/>
          </a:prstGeom>
        </p:spPr>
      </p:pic>
    </p:spTree>
    <p:extLst>
      <p:ext uri="{BB962C8B-B14F-4D97-AF65-F5344CB8AC3E}">
        <p14:creationId xmlns:p14="http://schemas.microsoft.com/office/powerpoint/2010/main" val="19059592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AB4D86-A981-14D9-5401-0339E4018F4F}"/>
              </a:ext>
            </a:extLst>
          </p:cNvPr>
          <p:cNvPicPr>
            <a:picLocks noChangeAspect="1"/>
          </p:cNvPicPr>
          <p:nvPr/>
        </p:nvPicPr>
        <p:blipFill>
          <a:blip r:embed="rId2"/>
          <a:stretch>
            <a:fillRect/>
          </a:stretch>
        </p:blipFill>
        <p:spPr>
          <a:xfrm>
            <a:off x="2242267" y="1074518"/>
            <a:ext cx="3912043" cy="3306649"/>
          </a:xfrm>
          <a:prstGeom prst="rect">
            <a:avLst/>
          </a:prstGeom>
        </p:spPr>
      </p:pic>
      <p:sp>
        <p:nvSpPr>
          <p:cNvPr id="8" name="TextBox 7">
            <a:extLst>
              <a:ext uri="{FF2B5EF4-FFF2-40B4-BE49-F238E27FC236}">
                <a16:creationId xmlns:a16="http://schemas.microsoft.com/office/drawing/2014/main" id="{C6444CA7-2871-A253-9CEA-428C19591436}"/>
              </a:ext>
            </a:extLst>
          </p:cNvPr>
          <p:cNvSpPr txBox="1"/>
          <p:nvPr/>
        </p:nvSpPr>
        <p:spPr>
          <a:xfrm>
            <a:off x="3544294" y="415657"/>
            <a:ext cx="4575974" cy="523220"/>
          </a:xfrm>
          <a:prstGeom prst="rect">
            <a:avLst/>
          </a:prstGeom>
          <a:noFill/>
        </p:spPr>
        <p:txBody>
          <a:bodyPr wrap="square">
            <a:spAutoFit/>
          </a:bodyPr>
          <a:lstStyle/>
          <a:p>
            <a:r>
              <a:rPr lang="en-IN" sz="2800" dirty="0">
                <a:solidFill>
                  <a:schemeClr val="accent1"/>
                </a:solidFill>
              </a:rPr>
              <a:t>Leave</a:t>
            </a:r>
            <a:r>
              <a:rPr lang="en-IN" dirty="0"/>
              <a:t> </a:t>
            </a:r>
          </a:p>
        </p:txBody>
      </p:sp>
    </p:spTree>
    <p:extLst>
      <p:ext uri="{BB962C8B-B14F-4D97-AF65-F5344CB8AC3E}">
        <p14:creationId xmlns:p14="http://schemas.microsoft.com/office/powerpoint/2010/main" val="1788118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2C02C0-907E-A8D8-36AE-015D7159B352}"/>
              </a:ext>
            </a:extLst>
          </p:cNvPr>
          <p:cNvPicPr>
            <a:picLocks noChangeAspect="1"/>
          </p:cNvPicPr>
          <p:nvPr/>
        </p:nvPicPr>
        <p:blipFill>
          <a:blip r:embed="rId2"/>
          <a:stretch>
            <a:fillRect/>
          </a:stretch>
        </p:blipFill>
        <p:spPr>
          <a:xfrm>
            <a:off x="1335818" y="992422"/>
            <a:ext cx="6687047" cy="3761463"/>
          </a:xfrm>
          <a:prstGeom prst="rect">
            <a:avLst/>
          </a:prstGeom>
        </p:spPr>
      </p:pic>
      <p:sp>
        <p:nvSpPr>
          <p:cNvPr id="6" name="TextBox 5">
            <a:extLst>
              <a:ext uri="{FF2B5EF4-FFF2-40B4-BE49-F238E27FC236}">
                <a16:creationId xmlns:a16="http://schemas.microsoft.com/office/drawing/2014/main" id="{7BA3E58A-E5AD-79DA-9309-18BB7C2DAF6D}"/>
              </a:ext>
            </a:extLst>
          </p:cNvPr>
          <p:cNvSpPr txBox="1"/>
          <p:nvPr/>
        </p:nvSpPr>
        <p:spPr>
          <a:xfrm>
            <a:off x="2645796" y="232778"/>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Leave List of Employees</a:t>
            </a:r>
            <a:endParaRPr lang="en-IN" sz="2800" dirty="0"/>
          </a:p>
        </p:txBody>
      </p:sp>
    </p:spTree>
    <p:extLst>
      <p:ext uri="{BB962C8B-B14F-4D97-AF65-F5344CB8AC3E}">
        <p14:creationId xmlns:p14="http://schemas.microsoft.com/office/powerpoint/2010/main" val="502904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035C-2235-5E2F-DDE0-981966D1684A}"/>
              </a:ext>
            </a:extLst>
          </p:cNvPr>
          <p:cNvSpPr>
            <a:spLocks noGrp="1"/>
          </p:cNvSpPr>
          <p:nvPr>
            <p:ph type="title"/>
          </p:nvPr>
        </p:nvSpPr>
        <p:spPr>
          <a:xfrm>
            <a:off x="3371546" y="251320"/>
            <a:ext cx="3911848" cy="1050398"/>
          </a:xfrm>
        </p:spPr>
        <p:txBody>
          <a:bodyPr>
            <a:norm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Create Leave</a:t>
            </a:r>
            <a:br>
              <a:rPr lang="en-IN" sz="1400" dirty="0"/>
            </a:br>
            <a:endParaRPr lang="en-IN" sz="1400" dirty="0"/>
          </a:p>
        </p:txBody>
      </p:sp>
      <p:pic>
        <p:nvPicPr>
          <p:cNvPr id="5" name="Picture 4">
            <a:extLst>
              <a:ext uri="{FF2B5EF4-FFF2-40B4-BE49-F238E27FC236}">
                <a16:creationId xmlns:a16="http://schemas.microsoft.com/office/drawing/2014/main" id="{C855C3F6-BC03-85FE-0007-3D200FF32114}"/>
              </a:ext>
            </a:extLst>
          </p:cNvPr>
          <p:cNvPicPr>
            <a:picLocks noChangeAspect="1"/>
          </p:cNvPicPr>
          <p:nvPr/>
        </p:nvPicPr>
        <p:blipFill>
          <a:blip r:embed="rId2"/>
          <a:stretch>
            <a:fillRect/>
          </a:stretch>
        </p:blipFill>
        <p:spPr>
          <a:xfrm>
            <a:off x="1335819" y="1045737"/>
            <a:ext cx="6838122" cy="3846443"/>
          </a:xfrm>
          <a:prstGeom prst="rect">
            <a:avLst/>
          </a:prstGeom>
        </p:spPr>
      </p:pic>
    </p:spTree>
    <p:extLst>
      <p:ext uri="{BB962C8B-B14F-4D97-AF65-F5344CB8AC3E}">
        <p14:creationId xmlns:p14="http://schemas.microsoft.com/office/powerpoint/2010/main" val="1263722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1D4D8-C447-2003-B667-5959D66833C2}"/>
              </a:ext>
            </a:extLst>
          </p:cNvPr>
          <p:cNvSpPr>
            <a:spLocks noGrp="1"/>
          </p:cNvSpPr>
          <p:nvPr>
            <p:ph type="title"/>
          </p:nvPr>
        </p:nvSpPr>
        <p:spPr/>
        <p:txBody>
          <a:bodyPr/>
          <a:lstStyle/>
          <a:p>
            <a:r>
              <a:rPr lang="en-US" dirty="0">
                <a:solidFill>
                  <a:schemeClr val="tx1">
                    <a:lumMod val="65000"/>
                    <a:lumOff val="35000"/>
                  </a:schemeClr>
                </a:solidFill>
                <a:latin typeface="Garamond" panose="02020404030301010803" pitchFamily="18" charset="0"/>
                <a:cs typeface="Times New Roman"/>
                <a:sym typeface="Times New Roman"/>
              </a:rPr>
              <a:t>Leave</a:t>
            </a:r>
            <a:endParaRPr lang="en-IN" dirty="0"/>
          </a:p>
        </p:txBody>
      </p:sp>
      <p:pic>
        <p:nvPicPr>
          <p:cNvPr id="5" name="Picture 4">
            <a:extLst>
              <a:ext uri="{FF2B5EF4-FFF2-40B4-BE49-F238E27FC236}">
                <a16:creationId xmlns:a16="http://schemas.microsoft.com/office/drawing/2014/main" id="{4E04F2EB-8C8C-C48C-58AB-D5AF2F33DC7B}"/>
              </a:ext>
            </a:extLst>
          </p:cNvPr>
          <p:cNvPicPr>
            <a:picLocks noChangeAspect="1"/>
          </p:cNvPicPr>
          <p:nvPr/>
        </p:nvPicPr>
        <p:blipFill>
          <a:blip r:embed="rId2"/>
          <a:stretch>
            <a:fillRect/>
          </a:stretch>
        </p:blipFill>
        <p:spPr>
          <a:xfrm>
            <a:off x="1151164" y="1064100"/>
            <a:ext cx="6841671" cy="3848439"/>
          </a:xfrm>
          <a:prstGeom prst="rect">
            <a:avLst/>
          </a:prstGeom>
        </p:spPr>
      </p:pic>
    </p:spTree>
    <p:extLst>
      <p:ext uri="{BB962C8B-B14F-4D97-AF65-F5344CB8AC3E}">
        <p14:creationId xmlns:p14="http://schemas.microsoft.com/office/powerpoint/2010/main" val="4207513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350312-6634-9A1E-B9CE-DD9D7E08D039}"/>
              </a:ext>
            </a:extLst>
          </p:cNvPr>
          <p:cNvSpPr txBox="1"/>
          <p:nvPr/>
        </p:nvSpPr>
        <p:spPr>
          <a:xfrm>
            <a:off x="2669651" y="248680"/>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Leave Table In Database</a:t>
            </a:r>
            <a:endParaRPr lang="en-IN" sz="2800" dirty="0"/>
          </a:p>
        </p:txBody>
      </p:sp>
      <p:pic>
        <p:nvPicPr>
          <p:cNvPr id="6" name="Picture 5">
            <a:extLst>
              <a:ext uri="{FF2B5EF4-FFF2-40B4-BE49-F238E27FC236}">
                <a16:creationId xmlns:a16="http://schemas.microsoft.com/office/drawing/2014/main" id="{D7303824-ABC3-DD0C-16AB-E7D9D60FF63B}"/>
              </a:ext>
            </a:extLst>
          </p:cNvPr>
          <p:cNvPicPr>
            <a:picLocks noChangeAspect="1"/>
          </p:cNvPicPr>
          <p:nvPr/>
        </p:nvPicPr>
        <p:blipFill>
          <a:blip r:embed="rId2"/>
          <a:stretch>
            <a:fillRect/>
          </a:stretch>
        </p:blipFill>
        <p:spPr>
          <a:xfrm>
            <a:off x="914399" y="906946"/>
            <a:ext cx="6909683" cy="3886696"/>
          </a:xfrm>
          <a:prstGeom prst="rect">
            <a:avLst/>
          </a:prstGeom>
        </p:spPr>
      </p:pic>
    </p:spTree>
    <p:extLst>
      <p:ext uri="{BB962C8B-B14F-4D97-AF65-F5344CB8AC3E}">
        <p14:creationId xmlns:p14="http://schemas.microsoft.com/office/powerpoint/2010/main" val="2641243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98C0-63C9-1023-DE1D-086D26861835}"/>
              </a:ext>
            </a:extLst>
          </p:cNvPr>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rPr>
              <a:t>Leave APIs</a:t>
            </a:r>
          </a:p>
        </p:txBody>
      </p:sp>
      <p:graphicFrame>
        <p:nvGraphicFramePr>
          <p:cNvPr id="4" name="Table 4">
            <a:extLst>
              <a:ext uri="{FF2B5EF4-FFF2-40B4-BE49-F238E27FC236}">
                <a16:creationId xmlns:a16="http://schemas.microsoft.com/office/drawing/2014/main" id="{A8EA61B5-3580-B000-BECE-56BC2E12154B}"/>
              </a:ext>
            </a:extLst>
          </p:cNvPr>
          <p:cNvGraphicFramePr>
            <a:graphicFrameLocks noGrp="1"/>
          </p:cNvGraphicFramePr>
          <p:nvPr>
            <p:extLst>
              <p:ext uri="{D42A27DB-BD31-4B8C-83A1-F6EECF244321}">
                <p14:modId xmlns:p14="http://schemas.microsoft.com/office/powerpoint/2010/main" val="1012208125"/>
              </p:ext>
            </p:extLst>
          </p:nvPr>
        </p:nvGraphicFramePr>
        <p:xfrm>
          <a:off x="191387" y="1501760"/>
          <a:ext cx="8420983" cy="2382520"/>
        </p:xfrm>
        <a:graphic>
          <a:graphicData uri="http://schemas.openxmlformats.org/drawingml/2006/table">
            <a:tbl>
              <a:tblPr firstRow="1" bandRow="1">
                <a:tableStyleId>{5C22544A-7EE6-4342-B048-85BDC9FD1C3A}</a:tableStyleId>
              </a:tblPr>
              <a:tblGrid>
                <a:gridCol w="1467292">
                  <a:extLst>
                    <a:ext uri="{9D8B030D-6E8A-4147-A177-3AD203B41FA5}">
                      <a16:colId xmlns:a16="http://schemas.microsoft.com/office/drawing/2014/main" val="3302642984"/>
                    </a:ext>
                  </a:extLst>
                </a:gridCol>
                <a:gridCol w="3389415">
                  <a:extLst>
                    <a:ext uri="{9D8B030D-6E8A-4147-A177-3AD203B41FA5}">
                      <a16:colId xmlns:a16="http://schemas.microsoft.com/office/drawing/2014/main" val="1898476267"/>
                    </a:ext>
                  </a:extLst>
                </a:gridCol>
                <a:gridCol w="3564276">
                  <a:extLst>
                    <a:ext uri="{9D8B030D-6E8A-4147-A177-3AD203B41FA5}">
                      <a16:colId xmlns:a16="http://schemas.microsoft.com/office/drawing/2014/main" val="3881151034"/>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281918086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employeepayroll/leave</a:t>
                      </a:r>
                      <a:r>
                        <a:rPr lang="en-IN" dirty="0">
                          <a:latin typeface="Garamond" panose="02020404030301010803" pitchFamily="18" charset="0"/>
                        </a:rPr>
                        <a:t>/{empid}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leave list of particular employee</a:t>
                      </a:r>
                    </a:p>
                  </a:txBody>
                  <a:tcPr/>
                </a:tc>
                <a:extLst>
                  <a:ext uri="{0D108BD9-81ED-4DB2-BD59-A6C34878D82A}">
                    <a16:rowId xmlns:a16="http://schemas.microsoft.com/office/drawing/2014/main" val="289013224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employeepayroll/leave/leaves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leave list of all the employees</a:t>
                      </a:r>
                    </a:p>
                  </a:txBody>
                  <a:tcPr/>
                </a:tc>
                <a:extLst>
                  <a:ext uri="{0D108BD9-81ED-4DB2-BD59-A6C34878D82A}">
                    <a16:rowId xmlns:a16="http://schemas.microsoft.com/office/drawing/2014/main" val="228387487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employeepayroll/leave/leaves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create the leave list of particular employee</a:t>
                      </a:r>
                    </a:p>
                  </a:txBody>
                  <a:tcPr/>
                </a:tc>
                <a:extLst>
                  <a:ext uri="{0D108BD9-81ED-4DB2-BD59-A6C34878D82A}">
                    <a16:rowId xmlns:a16="http://schemas.microsoft.com/office/drawing/2014/main" val="410306369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employeepayroll/leave/leaves</a:t>
                      </a:r>
                      <a:r>
                        <a:rPr lang="en-IN" dirty="0">
                          <a:latin typeface="Garamond" panose="02020404030301010803" pitchFamily="18" charset="0"/>
                        </a:rPr>
                        <a:t>/{empid}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delete the leave list of particular employee</a:t>
                      </a:r>
                    </a:p>
                  </a:txBody>
                  <a:tcPr/>
                </a:tc>
                <a:extLst>
                  <a:ext uri="{0D108BD9-81ED-4DB2-BD59-A6C34878D82A}">
                    <a16:rowId xmlns:a16="http://schemas.microsoft.com/office/drawing/2014/main" val="450497126"/>
                  </a:ext>
                </a:extLst>
              </a:tr>
            </a:tbl>
          </a:graphicData>
        </a:graphic>
      </p:graphicFrame>
    </p:spTree>
    <p:extLst>
      <p:ext uri="{BB962C8B-B14F-4D97-AF65-F5344CB8AC3E}">
        <p14:creationId xmlns:p14="http://schemas.microsoft.com/office/powerpoint/2010/main" val="39519490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13690C-E09C-1850-EF3A-CFC53E117FFA}"/>
              </a:ext>
            </a:extLst>
          </p:cNvPr>
          <p:cNvPicPr>
            <a:picLocks noChangeAspect="1"/>
          </p:cNvPicPr>
          <p:nvPr/>
        </p:nvPicPr>
        <p:blipFill>
          <a:blip r:embed="rId2"/>
          <a:stretch>
            <a:fillRect/>
          </a:stretch>
        </p:blipFill>
        <p:spPr>
          <a:xfrm>
            <a:off x="798861" y="469127"/>
            <a:ext cx="7788547" cy="4378920"/>
          </a:xfrm>
          <a:prstGeom prst="rect">
            <a:avLst/>
          </a:prstGeom>
        </p:spPr>
      </p:pic>
    </p:spTree>
    <p:extLst>
      <p:ext uri="{BB962C8B-B14F-4D97-AF65-F5344CB8AC3E}">
        <p14:creationId xmlns:p14="http://schemas.microsoft.com/office/powerpoint/2010/main" val="684324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9428EC-CE15-B1F8-16AC-C2B43048A108}"/>
              </a:ext>
            </a:extLst>
          </p:cNvPr>
          <p:cNvPicPr>
            <a:picLocks noChangeAspect="1"/>
          </p:cNvPicPr>
          <p:nvPr/>
        </p:nvPicPr>
        <p:blipFill>
          <a:blip r:embed="rId2"/>
          <a:stretch>
            <a:fillRect/>
          </a:stretch>
        </p:blipFill>
        <p:spPr>
          <a:xfrm>
            <a:off x="1001864" y="477355"/>
            <a:ext cx="7450372" cy="4188789"/>
          </a:xfrm>
          <a:prstGeom prst="rect">
            <a:avLst/>
          </a:prstGeom>
        </p:spPr>
      </p:pic>
    </p:spTree>
    <p:extLst>
      <p:ext uri="{BB962C8B-B14F-4D97-AF65-F5344CB8AC3E}">
        <p14:creationId xmlns:p14="http://schemas.microsoft.com/office/powerpoint/2010/main" val="1442218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7F53B-E86C-40B9-A0BB-49D359C8735C}"/>
              </a:ext>
            </a:extLst>
          </p:cNvPr>
          <p:cNvSpPr>
            <a:spLocks noGrp="1"/>
          </p:cNvSpPr>
          <p:nvPr>
            <p:ph type="title"/>
          </p:nvPr>
        </p:nvSpPr>
        <p:spPr>
          <a:xfrm>
            <a:off x="0" y="842878"/>
            <a:ext cx="2567940" cy="433029"/>
          </a:xfrm>
        </p:spPr>
        <p:txBody>
          <a:bodyPr>
            <a:normAutofit fontScale="90000"/>
          </a:bodyPr>
          <a:lstStyle/>
          <a:p>
            <a:r>
              <a:rPr lang="en-GB" dirty="0">
                <a:solidFill>
                  <a:schemeClr val="tx1">
                    <a:lumMod val="65000"/>
                    <a:lumOff val="35000"/>
                  </a:schemeClr>
                </a:solidFill>
                <a:latin typeface="Garamond" panose="02020404030301010803" pitchFamily="18" charset="0"/>
              </a:rPr>
              <a:t> </a:t>
            </a:r>
            <a:br>
              <a:rPr lang="en-GB" dirty="0">
                <a:solidFill>
                  <a:schemeClr val="tx1">
                    <a:lumMod val="65000"/>
                    <a:lumOff val="35000"/>
                  </a:schemeClr>
                </a:solidFill>
                <a:latin typeface="Garamond" panose="02020404030301010803" pitchFamily="18" charset="0"/>
              </a:rPr>
            </a:br>
            <a:r>
              <a:rPr lang="en-GB" dirty="0">
                <a:solidFill>
                  <a:schemeClr val="tx1">
                    <a:lumMod val="65000"/>
                    <a:lumOff val="35000"/>
                  </a:schemeClr>
                </a:solidFill>
                <a:latin typeface="Garamond" panose="02020404030301010803" pitchFamily="18" charset="0"/>
              </a:rPr>
              <a:t>  Block Diagram</a:t>
            </a:r>
            <a:br>
              <a:rPr lang="en-GB" dirty="0">
                <a:solidFill>
                  <a:schemeClr val="tx1">
                    <a:lumMod val="65000"/>
                    <a:lumOff val="35000"/>
                  </a:schemeClr>
                </a:solidFill>
              </a:rPr>
            </a:br>
            <a:endParaRPr lang="en-IN" dirty="0">
              <a:solidFill>
                <a:schemeClr val="tx1">
                  <a:lumMod val="65000"/>
                  <a:lumOff val="35000"/>
                </a:schemeClr>
              </a:solidFill>
            </a:endParaRPr>
          </a:p>
        </p:txBody>
      </p:sp>
      <p:cxnSp>
        <p:nvCxnSpPr>
          <p:cNvPr id="5" name="Straight Connector 4">
            <a:extLst>
              <a:ext uri="{FF2B5EF4-FFF2-40B4-BE49-F238E27FC236}">
                <a16:creationId xmlns:a16="http://schemas.microsoft.com/office/drawing/2014/main" id="{7E9415FC-931C-427F-9019-1BED54DB14C7}"/>
              </a:ext>
            </a:extLst>
          </p:cNvPr>
          <p:cNvCxnSpPr/>
          <p:nvPr/>
        </p:nvCxnSpPr>
        <p:spPr>
          <a:xfrm>
            <a:off x="2621280" y="3817620"/>
            <a:ext cx="0" cy="571500"/>
          </a:xfrm>
          <a:prstGeom prst="line">
            <a:avLst/>
          </a:prstGeom>
        </p:spPr>
        <p:style>
          <a:lnRef idx="1">
            <a:schemeClr val="dk1"/>
          </a:lnRef>
          <a:fillRef idx="0">
            <a:schemeClr val="dk1"/>
          </a:fillRef>
          <a:effectRef idx="0">
            <a:schemeClr val="dk1"/>
          </a:effectRef>
          <a:fontRef idx="minor">
            <a:schemeClr val="tx1"/>
          </a:fontRef>
        </p:style>
      </p:cxnSp>
      <p:pic>
        <p:nvPicPr>
          <p:cNvPr id="4100" name="Picture 4" descr="Block ">
            <a:extLst>
              <a:ext uri="{FF2B5EF4-FFF2-40B4-BE49-F238E27FC236}">
                <a16:creationId xmlns:a16="http://schemas.microsoft.com/office/drawing/2014/main" id="{A5C826AC-E60A-081E-A087-18545C9AA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59" y="1962149"/>
            <a:ext cx="1939999" cy="1939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3"/>
          <p:cNvSpPr>
            <a:spLocks noChangeArrowheads="1"/>
          </p:cNvSpPr>
          <p:nvPr/>
        </p:nvSpPr>
        <p:spPr bwMode="auto">
          <a:xfrm>
            <a:off x="4696533" y="666750"/>
            <a:ext cx="1885950" cy="5143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b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altLang="en-US" sz="11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Employee Management</a:t>
            </a:r>
            <a:endParaRPr kumimoji="0" lang="en-US" altLang="en-US" sz="1800" b="0" i="0" u="none" strike="noStrike" cap="none" normalizeH="0" baseline="0" dirty="0">
              <a:ln>
                <a:noFill/>
              </a:ln>
              <a:solidFill>
                <a:srgbClr val="7030A0"/>
              </a:solidFill>
              <a:effectLst/>
              <a:latin typeface="Arial" panose="020B0604020202020204" pitchFamily="34" charset="0"/>
            </a:endParaRPr>
          </a:p>
        </p:txBody>
      </p:sp>
      <p:sp>
        <p:nvSpPr>
          <p:cNvPr id="7" name="Rectangle 12"/>
          <p:cNvSpPr>
            <a:spLocks noChangeArrowheads="1"/>
          </p:cNvSpPr>
          <p:nvPr/>
        </p:nvSpPr>
        <p:spPr bwMode="auto">
          <a:xfrm>
            <a:off x="4772733" y="4191000"/>
            <a:ext cx="1809750" cy="5048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Calibri" panose="020F0502020204030204" pitchFamily="34" charset="0"/>
                <a:ea typeface="Calibri" panose="020F0502020204030204" pitchFamily="34" charset="0"/>
                <a:cs typeface="Times New Roman" panose="02020603050405020304" pitchFamily="18" charset="0"/>
              </a:rPr>
              <a:t>      </a:t>
            </a:r>
            <a:r>
              <a:rPr kumimoji="0" lang="en-US" altLang="en-US" sz="1100" b="1" i="0" u="none" strike="noStrike" cap="none" normalizeH="0" baseline="0" dirty="0">
                <a:ln>
                  <a:noFill/>
                </a:ln>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LOGIN Management</a:t>
            </a: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b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1"/>
          <p:cNvSpPr>
            <a:spLocks noChangeArrowheads="1"/>
          </p:cNvSpPr>
          <p:nvPr/>
        </p:nvSpPr>
        <p:spPr bwMode="auto">
          <a:xfrm>
            <a:off x="2505783" y="1533525"/>
            <a:ext cx="1619250" cy="4762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100" b="1" i="0" u="none" strike="noStrike" cap="none" normalizeH="0" baseline="0" dirty="0">
                <a:ln>
                  <a:noFill/>
                </a:ln>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Work schedule Management</a:t>
            </a:r>
            <a:endParaRPr kumimoji="0" lang="en-US" altLang="en-US" sz="1800" b="0" i="0" u="none" strike="noStrike" cap="none" normalizeH="0" baseline="0" dirty="0">
              <a:ln>
                <a:noFill/>
              </a:ln>
              <a:solidFill>
                <a:srgbClr val="7030A0"/>
              </a:solidFill>
              <a:effectLst/>
              <a:latin typeface="Arial" panose="020B0604020202020204" pitchFamily="34" charset="0"/>
            </a:endParaRPr>
          </a:p>
        </p:txBody>
      </p:sp>
      <p:sp>
        <p:nvSpPr>
          <p:cNvPr id="9" name="Rectangle 10"/>
          <p:cNvSpPr>
            <a:spLocks noChangeArrowheads="1"/>
          </p:cNvSpPr>
          <p:nvPr/>
        </p:nvSpPr>
        <p:spPr bwMode="auto">
          <a:xfrm>
            <a:off x="2239682" y="3817620"/>
            <a:ext cx="1895475" cy="5715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b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t>
            </a:r>
            <a:r>
              <a:rPr lang="en-US" altLang="en-US" sz="1100" b="1" dirty="0" err="1">
                <a:solidFill>
                  <a:srgbClr val="7030A0"/>
                </a:solidFill>
                <a:latin typeface="Calibri" panose="020F0502020204030204" pitchFamily="34" charset="0"/>
                <a:ea typeface="Calibri" panose="020F0502020204030204" pitchFamily="34" charset="0"/>
                <a:cs typeface="Times New Roman" panose="02020603050405020304" pitchFamily="18" charset="0"/>
              </a:rPr>
              <a:t>Leave</a:t>
            </a:r>
            <a:r>
              <a:rPr lang="en-US" altLang="en-US" sz="11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 Management</a:t>
            </a:r>
            <a:endParaRPr kumimoji="0" lang="en-US" altLang="en-US" sz="1800" b="0" i="0" u="none" strike="noStrike" cap="none" normalizeH="0" baseline="0" dirty="0">
              <a:ln>
                <a:noFill/>
              </a:ln>
              <a:solidFill>
                <a:srgbClr val="7030A0"/>
              </a:solidFill>
              <a:effectLst/>
              <a:latin typeface="Arial" panose="020B0604020202020204" pitchFamily="34" charset="0"/>
            </a:endParaRPr>
          </a:p>
        </p:txBody>
      </p:sp>
      <p:sp>
        <p:nvSpPr>
          <p:cNvPr id="10" name="Rectangle 9"/>
          <p:cNvSpPr>
            <a:spLocks noChangeArrowheads="1"/>
          </p:cNvSpPr>
          <p:nvPr/>
        </p:nvSpPr>
        <p:spPr bwMode="auto">
          <a:xfrm>
            <a:off x="7153983" y="1524000"/>
            <a:ext cx="1743075" cy="5730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b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100" b="1" i="0" u="none" strike="noStrike" cap="none" normalizeH="0" baseline="0" dirty="0">
                <a:ln>
                  <a:noFill/>
                </a:ln>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Salary Management</a:t>
            </a: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6982533" y="3762375"/>
            <a:ext cx="1752600" cy="5238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defTabSz="914400" eaLnBrk="0" fontAlgn="base" hangingPunct="0">
              <a:spcBef>
                <a:spcPct val="0"/>
              </a:spcBef>
              <a:spcAft>
                <a:spcPct val="0"/>
              </a:spcAft>
            </a:pPr>
            <a:r>
              <a:rPr lang="en-US" altLang="en-US" sz="11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Registration      Management</a:t>
            </a:r>
            <a:r>
              <a:rPr lang="en-US" altLang="en-US" sz="1100" b="1" dirty="0">
                <a:latin typeface="Calibri" panose="020F0502020204030204" pitchFamily="34" charset="0"/>
                <a:ea typeface="Calibri" panose="020F0502020204030204" pitchFamily="34" charset="0"/>
                <a:cs typeface="Times New Roman" panose="02020603050405020304" pitchFamily="18" charset="0"/>
              </a:rPr>
              <a:t>     </a:t>
            </a:r>
            <a:endParaRPr lang="en-US" altLang="en-US" dirty="0">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AutoShape 7"/>
          <p:cNvSpPr>
            <a:spLocks noChangeShapeType="1"/>
          </p:cNvSpPr>
          <p:nvPr/>
        </p:nvSpPr>
        <p:spPr bwMode="auto">
          <a:xfrm>
            <a:off x="5591883" y="1181100"/>
            <a:ext cx="0" cy="895350"/>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6"/>
          <p:cNvSpPr>
            <a:spLocks noChangeShapeType="1"/>
          </p:cNvSpPr>
          <p:nvPr/>
        </p:nvSpPr>
        <p:spPr bwMode="auto">
          <a:xfrm>
            <a:off x="4125033" y="2009775"/>
            <a:ext cx="742950" cy="52387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5"/>
          <p:cNvSpPr>
            <a:spLocks noChangeShapeType="1"/>
          </p:cNvSpPr>
          <p:nvPr/>
        </p:nvSpPr>
        <p:spPr bwMode="auto">
          <a:xfrm flipV="1">
            <a:off x="4125033" y="3028950"/>
            <a:ext cx="847725" cy="73342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4"/>
          <p:cNvSpPr>
            <a:spLocks noChangeShapeType="1"/>
          </p:cNvSpPr>
          <p:nvPr/>
        </p:nvSpPr>
        <p:spPr bwMode="auto">
          <a:xfrm flipH="1" flipV="1">
            <a:off x="6211008" y="3086100"/>
            <a:ext cx="771525" cy="67627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3"/>
          <p:cNvSpPr>
            <a:spLocks noChangeShapeType="1"/>
          </p:cNvSpPr>
          <p:nvPr/>
        </p:nvSpPr>
        <p:spPr bwMode="auto">
          <a:xfrm flipH="1">
            <a:off x="6325308" y="2009775"/>
            <a:ext cx="828675" cy="52387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AutoShape 2"/>
          <p:cNvSpPr>
            <a:spLocks noChangeShapeType="1"/>
          </p:cNvSpPr>
          <p:nvPr/>
        </p:nvSpPr>
        <p:spPr bwMode="auto">
          <a:xfrm flipV="1">
            <a:off x="5649033" y="3286125"/>
            <a:ext cx="0" cy="90487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AutoShape 1"/>
          <p:cNvSpPr>
            <a:spLocks noChangeArrowheads="1"/>
          </p:cNvSpPr>
          <p:nvPr/>
        </p:nvSpPr>
        <p:spPr bwMode="auto">
          <a:xfrm>
            <a:off x="4867983" y="2085975"/>
            <a:ext cx="1544106" cy="1200150"/>
          </a:xfrm>
          <a:prstGeom prst="flowChartConnector">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100" b="1" i="0" u="none" strike="noStrike" cap="none" normalizeH="0" baseline="0" dirty="0">
                <a:ln>
                  <a:noFill/>
                </a:ln>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Payroll Management     System</a:t>
            </a:r>
            <a:b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4"/>
          <p:cNvSpPr>
            <a:spLocks noChangeArrowheads="1"/>
          </p:cNvSpPr>
          <p:nvPr/>
        </p:nvSpPr>
        <p:spPr bwMode="auto">
          <a:xfrm>
            <a:off x="2505783"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0" name="Rectangle 22"/>
          <p:cNvSpPr>
            <a:spLocks noChangeArrowheads="1"/>
          </p:cNvSpPr>
          <p:nvPr/>
        </p:nvSpPr>
        <p:spPr bwMode="auto">
          <a:xfrm>
            <a:off x="2505783"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4046630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81A086-95EB-88A3-1CDD-7119111926B3}"/>
              </a:ext>
            </a:extLst>
          </p:cNvPr>
          <p:cNvPicPr>
            <a:picLocks noChangeAspect="1"/>
          </p:cNvPicPr>
          <p:nvPr/>
        </p:nvPicPr>
        <p:blipFill>
          <a:blip r:embed="rId2"/>
          <a:stretch>
            <a:fillRect/>
          </a:stretch>
        </p:blipFill>
        <p:spPr>
          <a:xfrm>
            <a:off x="1249726" y="549267"/>
            <a:ext cx="7194560" cy="4044965"/>
          </a:xfrm>
          <a:prstGeom prst="rect">
            <a:avLst/>
          </a:prstGeom>
        </p:spPr>
      </p:pic>
    </p:spTree>
    <p:extLst>
      <p:ext uri="{BB962C8B-B14F-4D97-AF65-F5344CB8AC3E}">
        <p14:creationId xmlns:p14="http://schemas.microsoft.com/office/powerpoint/2010/main" val="6111174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D69D6-64A9-4138-E8E5-835133B189F2}"/>
              </a:ext>
            </a:extLst>
          </p:cNvPr>
          <p:cNvPicPr>
            <a:picLocks noChangeAspect="1"/>
          </p:cNvPicPr>
          <p:nvPr/>
        </p:nvPicPr>
        <p:blipFill>
          <a:blip r:embed="rId2"/>
          <a:stretch>
            <a:fillRect/>
          </a:stretch>
        </p:blipFill>
        <p:spPr>
          <a:xfrm>
            <a:off x="834887" y="479416"/>
            <a:ext cx="7657106" cy="4305020"/>
          </a:xfrm>
          <a:prstGeom prst="rect">
            <a:avLst/>
          </a:prstGeom>
        </p:spPr>
      </p:pic>
    </p:spTree>
    <p:extLst>
      <p:ext uri="{BB962C8B-B14F-4D97-AF65-F5344CB8AC3E}">
        <p14:creationId xmlns:p14="http://schemas.microsoft.com/office/powerpoint/2010/main" val="34411177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ECB782-2588-C276-891D-4DA8EE83A0D2}"/>
              </a:ext>
            </a:extLst>
          </p:cNvPr>
          <p:cNvPicPr>
            <a:picLocks noChangeAspect="1"/>
          </p:cNvPicPr>
          <p:nvPr/>
        </p:nvPicPr>
        <p:blipFill>
          <a:blip r:embed="rId2"/>
          <a:stretch>
            <a:fillRect/>
          </a:stretch>
        </p:blipFill>
        <p:spPr>
          <a:xfrm>
            <a:off x="1063736" y="1160891"/>
            <a:ext cx="7143750" cy="3434715"/>
          </a:xfrm>
          <a:prstGeom prst="rect">
            <a:avLst/>
          </a:prstGeom>
        </p:spPr>
      </p:pic>
      <p:sp>
        <p:nvSpPr>
          <p:cNvPr id="5" name="TextBox 4">
            <a:extLst>
              <a:ext uri="{FF2B5EF4-FFF2-40B4-BE49-F238E27FC236}">
                <a16:creationId xmlns:a16="http://schemas.microsoft.com/office/drawing/2014/main" id="{45B1B69B-8706-8F06-DEAE-87BDB0A686F7}"/>
              </a:ext>
            </a:extLst>
          </p:cNvPr>
          <p:cNvSpPr txBox="1"/>
          <p:nvPr/>
        </p:nvSpPr>
        <p:spPr>
          <a:xfrm flipH="1">
            <a:off x="4015408" y="373711"/>
            <a:ext cx="1876507" cy="523220"/>
          </a:xfrm>
          <a:prstGeom prst="rect">
            <a:avLst/>
          </a:prstGeom>
          <a:noFill/>
        </p:spPr>
        <p:txBody>
          <a:bodyPr wrap="square" rtlCol="0">
            <a:spAutoFit/>
          </a:bodyPr>
          <a:lstStyle/>
          <a:p>
            <a:r>
              <a:rPr lang="en-US" sz="2800" dirty="0">
                <a:solidFill>
                  <a:schemeClr val="accent1"/>
                </a:solidFill>
              </a:rPr>
              <a:t>Salary</a:t>
            </a:r>
            <a:endParaRPr lang="en-IN" sz="2800" dirty="0">
              <a:solidFill>
                <a:schemeClr val="accent1"/>
              </a:solidFill>
            </a:endParaRPr>
          </a:p>
        </p:txBody>
      </p:sp>
    </p:spTree>
    <p:extLst>
      <p:ext uri="{BB962C8B-B14F-4D97-AF65-F5344CB8AC3E}">
        <p14:creationId xmlns:p14="http://schemas.microsoft.com/office/powerpoint/2010/main" val="1559777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F2547-387E-C970-C3F3-188EF71D0415}"/>
              </a:ext>
            </a:extLst>
          </p:cNvPr>
          <p:cNvPicPr>
            <a:picLocks noChangeAspect="1"/>
          </p:cNvPicPr>
          <p:nvPr/>
        </p:nvPicPr>
        <p:blipFill>
          <a:blip r:embed="rId2"/>
          <a:stretch>
            <a:fillRect/>
          </a:stretch>
        </p:blipFill>
        <p:spPr>
          <a:xfrm>
            <a:off x="961224" y="1073427"/>
            <a:ext cx="7221552" cy="4062122"/>
          </a:xfrm>
          <a:prstGeom prst="rect">
            <a:avLst/>
          </a:prstGeom>
        </p:spPr>
      </p:pic>
      <p:sp>
        <p:nvSpPr>
          <p:cNvPr id="6" name="TextBox 5">
            <a:extLst>
              <a:ext uri="{FF2B5EF4-FFF2-40B4-BE49-F238E27FC236}">
                <a16:creationId xmlns:a16="http://schemas.microsoft.com/office/drawing/2014/main" id="{B2C04C3F-9594-857B-BDD2-6563253B5903}"/>
              </a:ext>
            </a:extLst>
          </p:cNvPr>
          <p:cNvSpPr txBox="1"/>
          <p:nvPr/>
        </p:nvSpPr>
        <p:spPr>
          <a:xfrm>
            <a:off x="3638607" y="232778"/>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Add Salary</a:t>
            </a:r>
            <a:endParaRPr lang="en-IN" sz="2800" dirty="0"/>
          </a:p>
        </p:txBody>
      </p:sp>
    </p:spTree>
    <p:extLst>
      <p:ext uri="{BB962C8B-B14F-4D97-AF65-F5344CB8AC3E}">
        <p14:creationId xmlns:p14="http://schemas.microsoft.com/office/powerpoint/2010/main" val="31392379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8B8C2-BF7E-C73F-8522-FC9E0490F500}"/>
              </a:ext>
            </a:extLst>
          </p:cNvPr>
          <p:cNvPicPr>
            <a:picLocks noChangeAspect="1"/>
          </p:cNvPicPr>
          <p:nvPr/>
        </p:nvPicPr>
        <p:blipFill>
          <a:blip r:embed="rId2"/>
          <a:stretch>
            <a:fillRect/>
          </a:stretch>
        </p:blipFill>
        <p:spPr>
          <a:xfrm>
            <a:off x="1228476" y="1246864"/>
            <a:ext cx="6687047" cy="3761463"/>
          </a:xfrm>
          <a:prstGeom prst="rect">
            <a:avLst/>
          </a:prstGeom>
        </p:spPr>
      </p:pic>
      <p:sp>
        <p:nvSpPr>
          <p:cNvPr id="6" name="TextBox 5">
            <a:extLst>
              <a:ext uri="{FF2B5EF4-FFF2-40B4-BE49-F238E27FC236}">
                <a16:creationId xmlns:a16="http://schemas.microsoft.com/office/drawing/2014/main" id="{08798CA3-23F6-AFE8-0DC9-D559158C96CF}"/>
              </a:ext>
            </a:extLst>
          </p:cNvPr>
          <p:cNvSpPr txBox="1"/>
          <p:nvPr/>
        </p:nvSpPr>
        <p:spPr>
          <a:xfrm>
            <a:off x="3432975" y="336145"/>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Update Salary</a:t>
            </a:r>
            <a:endParaRPr lang="en-IN" sz="2800" dirty="0"/>
          </a:p>
        </p:txBody>
      </p:sp>
    </p:spTree>
    <p:extLst>
      <p:ext uri="{BB962C8B-B14F-4D97-AF65-F5344CB8AC3E}">
        <p14:creationId xmlns:p14="http://schemas.microsoft.com/office/powerpoint/2010/main" val="6246214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5EE40B-142F-CC4C-F409-DA789C5F3C06}"/>
              </a:ext>
            </a:extLst>
          </p:cNvPr>
          <p:cNvPicPr>
            <a:picLocks noChangeAspect="1"/>
          </p:cNvPicPr>
          <p:nvPr/>
        </p:nvPicPr>
        <p:blipFill>
          <a:blip r:embed="rId2"/>
          <a:stretch>
            <a:fillRect/>
          </a:stretch>
        </p:blipFill>
        <p:spPr>
          <a:xfrm>
            <a:off x="1001863" y="956642"/>
            <a:ext cx="7259541" cy="4083491"/>
          </a:xfrm>
          <a:prstGeom prst="rect">
            <a:avLst/>
          </a:prstGeom>
        </p:spPr>
      </p:pic>
      <p:sp>
        <p:nvSpPr>
          <p:cNvPr id="6" name="TextBox 5">
            <a:extLst>
              <a:ext uri="{FF2B5EF4-FFF2-40B4-BE49-F238E27FC236}">
                <a16:creationId xmlns:a16="http://schemas.microsoft.com/office/drawing/2014/main" id="{4FA62580-BA34-563E-3E32-8D4B82564B1C}"/>
              </a:ext>
            </a:extLst>
          </p:cNvPr>
          <p:cNvSpPr txBox="1"/>
          <p:nvPr/>
        </p:nvSpPr>
        <p:spPr>
          <a:xfrm>
            <a:off x="3488635" y="232777"/>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Salary Report</a:t>
            </a:r>
            <a:endParaRPr lang="en-IN" sz="2800" dirty="0"/>
          </a:p>
        </p:txBody>
      </p:sp>
    </p:spTree>
    <p:extLst>
      <p:ext uri="{BB962C8B-B14F-4D97-AF65-F5344CB8AC3E}">
        <p14:creationId xmlns:p14="http://schemas.microsoft.com/office/powerpoint/2010/main" val="13430388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43B755-CBC7-1C0F-F6DB-47515B8E02CE}"/>
              </a:ext>
            </a:extLst>
          </p:cNvPr>
          <p:cNvPicPr>
            <a:picLocks noChangeAspect="1"/>
          </p:cNvPicPr>
          <p:nvPr/>
        </p:nvPicPr>
        <p:blipFill>
          <a:blip r:embed="rId2"/>
          <a:stretch>
            <a:fillRect/>
          </a:stretch>
        </p:blipFill>
        <p:spPr>
          <a:xfrm>
            <a:off x="1224501" y="1184745"/>
            <a:ext cx="6694998" cy="3765936"/>
          </a:xfrm>
          <a:prstGeom prst="rect">
            <a:avLst/>
          </a:prstGeom>
        </p:spPr>
      </p:pic>
      <p:sp>
        <p:nvSpPr>
          <p:cNvPr id="6" name="TextBox 5">
            <a:extLst>
              <a:ext uri="{FF2B5EF4-FFF2-40B4-BE49-F238E27FC236}">
                <a16:creationId xmlns:a16="http://schemas.microsoft.com/office/drawing/2014/main" id="{D3B2E96C-5848-D8DC-1FE6-8F4A2E51E2A2}"/>
              </a:ext>
            </a:extLst>
          </p:cNvPr>
          <p:cNvSpPr txBox="1"/>
          <p:nvPr/>
        </p:nvSpPr>
        <p:spPr>
          <a:xfrm>
            <a:off x="3273949" y="304339"/>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Salary List</a:t>
            </a:r>
            <a:endParaRPr lang="en-IN" sz="2800" dirty="0"/>
          </a:p>
        </p:txBody>
      </p:sp>
    </p:spTree>
    <p:extLst>
      <p:ext uri="{BB962C8B-B14F-4D97-AF65-F5344CB8AC3E}">
        <p14:creationId xmlns:p14="http://schemas.microsoft.com/office/powerpoint/2010/main" val="37523045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2"/>
          <p:cNvSpPr txBox="1">
            <a:spLocks noGrp="1"/>
          </p:cNvSpPr>
          <p:nvPr>
            <p:ph type="title"/>
          </p:nvPr>
        </p:nvSpPr>
        <p:spPr>
          <a:xfrm>
            <a:off x="765082" y="347467"/>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a:solidFill>
                  <a:schemeClr val="tx1">
                    <a:lumMod val="65000"/>
                    <a:lumOff val="35000"/>
                  </a:schemeClr>
                </a:solidFill>
                <a:latin typeface="Garamond" panose="02020404030301010803" pitchFamily="18" charset="0"/>
                <a:ea typeface="Times New Roman"/>
                <a:cs typeface="Times New Roman"/>
                <a:sym typeface="Times New Roman"/>
              </a:rPr>
              <a:t>Salary Details</a:t>
            </a:r>
            <a:endParaRPr dirty="0">
              <a:solidFill>
                <a:schemeClr val="tx1">
                  <a:lumMod val="65000"/>
                  <a:lumOff val="35000"/>
                </a:schemeClr>
              </a:solidFill>
              <a:latin typeface="Garamond" panose="02020404030301010803" pitchFamily="18" charset="0"/>
              <a:ea typeface="Times New Roman"/>
              <a:cs typeface="Times New Roman"/>
              <a:sym typeface="Times New Roman"/>
            </a:endParaRPr>
          </a:p>
        </p:txBody>
      </p:sp>
      <p:pic>
        <p:nvPicPr>
          <p:cNvPr id="6" name="Picture 5">
            <a:extLst>
              <a:ext uri="{FF2B5EF4-FFF2-40B4-BE49-F238E27FC236}">
                <a16:creationId xmlns:a16="http://schemas.microsoft.com/office/drawing/2014/main" id="{DC50379C-E02B-00B0-1EF7-7C5081A59186}"/>
              </a:ext>
            </a:extLst>
          </p:cNvPr>
          <p:cNvPicPr>
            <a:picLocks noChangeAspect="1"/>
          </p:cNvPicPr>
          <p:nvPr/>
        </p:nvPicPr>
        <p:blipFill>
          <a:blip r:embed="rId3"/>
          <a:stretch>
            <a:fillRect/>
          </a:stretch>
        </p:blipFill>
        <p:spPr>
          <a:xfrm>
            <a:off x="930228" y="989919"/>
            <a:ext cx="7151914" cy="4022951"/>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57A2B5-63FE-630D-C52D-92FC7C2B24CD}"/>
              </a:ext>
            </a:extLst>
          </p:cNvPr>
          <p:cNvSpPr txBox="1"/>
          <p:nvPr/>
        </p:nvSpPr>
        <p:spPr>
          <a:xfrm>
            <a:off x="2518576" y="208923"/>
            <a:ext cx="4575974" cy="523220"/>
          </a:xfrm>
          <a:prstGeom prst="rect">
            <a:avLst/>
          </a:prstGeom>
          <a:noFill/>
        </p:spPr>
        <p:txBody>
          <a:bodyPr wrap="square">
            <a:spAutoFit/>
          </a:bodyPr>
          <a:lstStyle/>
          <a:p>
            <a:r>
              <a:rPr lang="en-US" sz="2800" dirty="0">
                <a:solidFill>
                  <a:schemeClr val="tx1">
                    <a:lumMod val="65000"/>
                    <a:lumOff val="35000"/>
                  </a:schemeClr>
                </a:solidFill>
                <a:latin typeface="Garamond" panose="02020404030301010803" pitchFamily="18" charset="0"/>
                <a:cs typeface="Times New Roman"/>
                <a:sym typeface="Times New Roman"/>
              </a:rPr>
              <a:t>Salary Table In Database</a:t>
            </a:r>
            <a:endParaRPr lang="en-IN" sz="2800" dirty="0"/>
          </a:p>
        </p:txBody>
      </p:sp>
      <p:pic>
        <p:nvPicPr>
          <p:cNvPr id="8" name="Picture 7">
            <a:extLst>
              <a:ext uri="{FF2B5EF4-FFF2-40B4-BE49-F238E27FC236}">
                <a16:creationId xmlns:a16="http://schemas.microsoft.com/office/drawing/2014/main" id="{C0031C31-D400-E928-2BA6-96D791071E38}"/>
              </a:ext>
            </a:extLst>
          </p:cNvPr>
          <p:cNvPicPr>
            <a:picLocks noChangeAspect="1"/>
          </p:cNvPicPr>
          <p:nvPr/>
        </p:nvPicPr>
        <p:blipFill>
          <a:blip r:embed="rId2"/>
          <a:stretch>
            <a:fillRect/>
          </a:stretch>
        </p:blipFill>
        <p:spPr>
          <a:xfrm>
            <a:off x="842838" y="799899"/>
            <a:ext cx="6997148" cy="3935895"/>
          </a:xfrm>
          <a:prstGeom prst="rect">
            <a:avLst/>
          </a:prstGeom>
        </p:spPr>
      </p:pic>
    </p:spTree>
    <p:extLst>
      <p:ext uri="{BB962C8B-B14F-4D97-AF65-F5344CB8AC3E}">
        <p14:creationId xmlns:p14="http://schemas.microsoft.com/office/powerpoint/2010/main" val="2131151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98C0-63C9-1023-DE1D-086D26861835}"/>
              </a:ext>
            </a:extLst>
          </p:cNvPr>
          <p:cNvSpPr>
            <a:spLocks noGrp="1"/>
          </p:cNvSpPr>
          <p:nvPr>
            <p:ph type="title"/>
          </p:nvPr>
        </p:nvSpPr>
        <p:spPr>
          <a:xfrm>
            <a:off x="601535" y="141093"/>
            <a:ext cx="8100000" cy="572700"/>
          </a:xfrm>
        </p:spPr>
        <p:txBody>
          <a:bodyPr/>
          <a:lstStyle/>
          <a:p>
            <a:r>
              <a:rPr lang="en-IN" dirty="0">
                <a:solidFill>
                  <a:schemeClr val="tx1">
                    <a:lumMod val="65000"/>
                    <a:lumOff val="35000"/>
                  </a:schemeClr>
                </a:solidFill>
                <a:latin typeface="Garamond" panose="02020404030301010803" pitchFamily="18" charset="0"/>
              </a:rPr>
              <a:t>Salary list APIs</a:t>
            </a:r>
          </a:p>
        </p:txBody>
      </p:sp>
      <p:graphicFrame>
        <p:nvGraphicFramePr>
          <p:cNvPr id="4" name="Table 4">
            <a:extLst>
              <a:ext uri="{FF2B5EF4-FFF2-40B4-BE49-F238E27FC236}">
                <a16:creationId xmlns:a16="http://schemas.microsoft.com/office/drawing/2014/main" id="{A8EA61B5-3580-B000-BECE-56BC2E12154B}"/>
              </a:ext>
            </a:extLst>
          </p:cNvPr>
          <p:cNvGraphicFramePr>
            <a:graphicFrameLocks noGrp="1"/>
          </p:cNvGraphicFramePr>
          <p:nvPr>
            <p:extLst>
              <p:ext uri="{D42A27DB-BD31-4B8C-83A1-F6EECF244321}">
                <p14:modId xmlns:p14="http://schemas.microsoft.com/office/powerpoint/2010/main" val="1726691041"/>
              </p:ext>
            </p:extLst>
          </p:nvPr>
        </p:nvGraphicFramePr>
        <p:xfrm>
          <a:off x="478472" y="1045523"/>
          <a:ext cx="8223063" cy="3520440"/>
        </p:xfrm>
        <a:graphic>
          <a:graphicData uri="http://schemas.openxmlformats.org/drawingml/2006/table">
            <a:tbl>
              <a:tblPr firstRow="1" bandRow="1">
                <a:tableStyleId>{5C22544A-7EE6-4342-B048-85BDC9FD1C3A}</a:tableStyleId>
              </a:tblPr>
              <a:tblGrid>
                <a:gridCol w="1250229">
                  <a:extLst>
                    <a:ext uri="{9D8B030D-6E8A-4147-A177-3AD203B41FA5}">
                      <a16:colId xmlns:a16="http://schemas.microsoft.com/office/drawing/2014/main" val="3302642984"/>
                    </a:ext>
                  </a:extLst>
                </a:gridCol>
                <a:gridCol w="3341740">
                  <a:extLst>
                    <a:ext uri="{9D8B030D-6E8A-4147-A177-3AD203B41FA5}">
                      <a16:colId xmlns:a16="http://schemas.microsoft.com/office/drawing/2014/main" val="1898476267"/>
                    </a:ext>
                  </a:extLst>
                </a:gridCol>
                <a:gridCol w="3631094">
                  <a:extLst>
                    <a:ext uri="{9D8B030D-6E8A-4147-A177-3AD203B41FA5}">
                      <a16:colId xmlns:a16="http://schemas.microsoft.com/office/drawing/2014/main" val="3881151034"/>
                    </a:ext>
                  </a:extLst>
                </a:gridCol>
              </a:tblGrid>
              <a:tr h="352144">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281918086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/employeepayroll/salary/salaries/{</a:t>
                      </a:r>
                      <a:r>
                        <a:rPr lang="en-IN" dirty="0">
                          <a:latin typeface="Garamond" panose="02020404030301010803" pitchFamily="18" charset="0"/>
                        </a:rPr>
                        <a:t>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salary list by salary id </a:t>
                      </a:r>
                    </a:p>
                  </a:txBody>
                  <a:tcPr/>
                </a:tc>
                <a:extLst>
                  <a:ext uri="{0D108BD9-81ED-4DB2-BD59-A6C34878D82A}">
                    <a16:rowId xmlns:a16="http://schemas.microsoft.com/office/drawing/2014/main" val="289013224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employeepayroll/salary</a:t>
                      </a:r>
                      <a:r>
                        <a:rPr lang="en-IN" dirty="0">
                          <a:latin typeface="Garamond" panose="02020404030301010803" pitchFamily="18" charset="0"/>
                        </a:rPr>
                        <a:t>/salaries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return the all the salary list</a:t>
                      </a:r>
                    </a:p>
                  </a:txBody>
                  <a:tcPr/>
                </a:tc>
                <a:extLst>
                  <a:ext uri="{0D108BD9-81ED-4DB2-BD59-A6C34878D82A}">
                    <a16:rowId xmlns:a16="http://schemas.microsoft.com/office/drawing/2014/main" val="228387487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employeepayroll/salary/salaries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create the salary list for particular employee</a:t>
                      </a:r>
                    </a:p>
                  </a:txBody>
                  <a:tcPr/>
                </a:tc>
                <a:extLst>
                  <a:ext uri="{0D108BD9-81ED-4DB2-BD59-A6C34878D82A}">
                    <a16:rowId xmlns:a16="http://schemas.microsoft.com/office/drawing/2014/main" val="410306369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employeepayroll/salary/editsalaries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edit the salary list for particular employee</a:t>
                      </a:r>
                    </a:p>
                  </a:txBody>
                  <a:tcPr/>
                </a:tc>
                <a:extLst>
                  <a:ext uri="{0D108BD9-81ED-4DB2-BD59-A6C34878D82A}">
                    <a16:rowId xmlns:a16="http://schemas.microsoft.com/office/drawing/2014/main" val="45049712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employeepayroll/salary/salaries/{id}</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delete the salary list for particular employee</a:t>
                      </a:r>
                    </a:p>
                  </a:txBody>
                  <a:tcPr/>
                </a:tc>
                <a:extLst>
                  <a:ext uri="{0D108BD9-81ED-4DB2-BD59-A6C34878D82A}">
                    <a16:rowId xmlns:a16="http://schemas.microsoft.com/office/drawing/2014/main" val="185529283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GET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http://localhost:8085</a:t>
                      </a:r>
                      <a:r>
                        <a:rPr lang="en-IN" sz="1350" kern="1200" dirty="0">
                          <a:solidFill>
                            <a:schemeClr val="dk1"/>
                          </a:solidFill>
                          <a:latin typeface="Garamond" panose="02020404030301010803" pitchFamily="18" charset="0"/>
                          <a:ea typeface="+mn-ea"/>
                          <a:cs typeface="+mn-cs"/>
                        </a:rPr>
                        <a:t>/employeepayroll/salary/empid/{</a:t>
                      </a:r>
                      <a:r>
                        <a:rPr lang="en-IN" dirty="0">
                          <a:latin typeface="Garamond" panose="02020404030301010803" pitchFamily="18" charset="0"/>
                        </a:rPr>
                        <a:t>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To get the salary list by employee id</a:t>
                      </a:r>
                    </a:p>
                  </a:txBody>
                  <a:tcPr/>
                </a:tc>
                <a:extLst>
                  <a:ext uri="{0D108BD9-81ED-4DB2-BD59-A6C34878D82A}">
                    <a16:rowId xmlns:a16="http://schemas.microsoft.com/office/drawing/2014/main" val="88484484"/>
                  </a:ext>
                </a:extLst>
              </a:tr>
            </a:tbl>
          </a:graphicData>
        </a:graphic>
      </p:graphicFrame>
    </p:spTree>
    <p:extLst>
      <p:ext uri="{BB962C8B-B14F-4D97-AF65-F5344CB8AC3E}">
        <p14:creationId xmlns:p14="http://schemas.microsoft.com/office/powerpoint/2010/main" val="181314101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TM02900688[[fn=Facet]]</Template>
  <TotalTime>5920</TotalTime>
  <Words>1533</Words>
  <Application>Microsoft Office PowerPoint</Application>
  <PresentationFormat>On-screen Show (16:9)</PresentationFormat>
  <Paragraphs>312</Paragraphs>
  <Slides>111</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111</vt:i4>
      </vt:variant>
    </vt:vector>
  </HeadingPairs>
  <TitlesOfParts>
    <vt:vector size="124" baseType="lpstr">
      <vt:lpstr>Arial</vt:lpstr>
      <vt:lpstr>Courier New</vt:lpstr>
      <vt:lpstr>Bell MT</vt:lpstr>
      <vt:lpstr>Times New Roman</vt:lpstr>
      <vt:lpstr>Wingdings 3</vt:lpstr>
      <vt:lpstr>Optima</vt:lpstr>
      <vt:lpstr>Trebuchet MS</vt:lpstr>
      <vt:lpstr>Wingdings</vt:lpstr>
      <vt:lpstr>Noto Sans Symbols</vt:lpstr>
      <vt:lpstr>Garamond</vt:lpstr>
      <vt:lpstr>Calibri</vt:lpstr>
      <vt:lpstr>Roboto</vt:lpstr>
      <vt:lpstr>Facet</vt:lpstr>
      <vt:lpstr> </vt:lpstr>
      <vt:lpstr>Group 7 :  Team members</vt:lpstr>
      <vt:lpstr>Contents :</vt:lpstr>
      <vt:lpstr>Introduction</vt:lpstr>
      <vt:lpstr>Objective</vt:lpstr>
      <vt:lpstr>Employee payroll management is the process of calculating and distributing wages to employees.  It involves managing various aspects such as time tracking, payroll processing, tax deductions, and compliance.  Effective payroll management ensures accurate and timely payment to employees, reducing errors and improving employee satisfaction. </vt:lpstr>
      <vt:lpstr>Tools &amp; Languages </vt:lpstr>
      <vt:lpstr>Features</vt:lpstr>
      <vt:lpstr>    Block Diagram </vt:lpstr>
      <vt:lpstr>Advantages</vt:lpstr>
      <vt:lpstr>PowerPoint Presentation</vt:lpstr>
      <vt:lpstr>(Admin Operations)</vt:lpstr>
      <vt:lpstr>Admin Flow</vt:lpstr>
      <vt:lpstr>Admin Registration</vt:lpstr>
      <vt:lpstr>Admin Login</vt:lpstr>
      <vt:lpstr>Admin Dashboard</vt:lpstr>
      <vt:lpstr>PowerPoint Presentation</vt:lpstr>
      <vt:lpstr>PowerPoint Presentation</vt:lpstr>
      <vt:lpstr>Admin APIs</vt:lpstr>
      <vt:lpstr>PowerPoint Presentation</vt:lpstr>
      <vt:lpstr>PowerPoint Presentation</vt:lpstr>
      <vt:lpstr>(Employee Operations)</vt:lpstr>
      <vt:lpstr> Employee Flow</vt:lpstr>
      <vt:lpstr>Adding new employee from Admin side  </vt:lpstr>
      <vt:lpstr>Employee Dashboard</vt:lpstr>
      <vt:lpstr>Employee Dashboard</vt:lpstr>
      <vt:lpstr>PowerPoint Presentation</vt:lpstr>
      <vt:lpstr>Employee Table In Database</vt:lpstr>
      <vt:lpstr>Employee APIs</vt:lpstr>
      <vt:lpstr>PowerPoint Presentation</vt:lpstr>
      <vt:lpstr>PowerPoint Presentation</vt:lpstr>
      <vt:lpstr>PowerPoint Presentation</vt:lpstr>
      <vt:lpstr>PowerPoint Presentation</vt:lpstr>
      <vt:lpstr>PowerPoint Presentation</vt:lpstr>
      <vt:lpstr>PowerPoint Presentation</vt:lpstr>
      <vt:lpstr>Employee Login</vt:lpstr>
      <vt:lpstr>Employee Registration</vt:lpstr>
      <vt:lpstr>PowerPoint Presentation</vt:lpstr>
      <vt:lpstr>PowerPoint Presentation</vt:lpstr>
      <vt:lpstr>PowerPoint Presentation</vt:lpstr>
      <vt:lpstr>PowerPoint Presentation</vt:lpstr>
      <vt:lpstr>PowerPoint Presentation</vt:lpstr>
      <vt:lpstr>Forgotpassword Employee APIs</vt:lpstr>
      <vt:lpstr>PowerPoint Presentation</vt:lpstr>
      <vt:lpstr>PowerPoint Presentation</vt:lpstr>
      <vt:lpstr>PowerPoint Presentation</vt:lpstr>
      <vt:lpstr>ATTENDANCE</vt:lpstr>
      <vt:lpstr>PowerPoint Presentation</vt:lpstr>
      <vt:lpstr>Employee Attendance List</vt:lpstr>
      <vt:lpstr>PowerPoint Presentation</vt:lpstr>
      <vt:lpstr>Attendance Record of Particular Employee</vt:lpstr>
      <vt:lpstr>PowerPoint Presentation</vt:lpstr>
      <vt:lpstr>Attendance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Timesheet List For Particular Employee</vt:lpstr>
      <vt:lpstr>PowerPoint Presentation</vt:lpstr>
      <vt:lpstr>Time sheet list APIs</vt:lpstr>
      <vt:lpstr>PowerPoint Presentation</vt:lpstr>
      <vt:lpstr>PowerPoint Presentation</vt:lpstr>
      <vt:lpstr>PowerPoint Presentation</vt:lpstr>
      <vt:lpstr>PowerPoint Presentation</vt:lpstr>
      <vt:lpstr>PowerPoint Presentation</vt:lpstr>
      <vt:lpstr>Work Schedule</vt:lpstr>
      <vt:lpstr>PowerPoint Presentation</vt:lpstr>
      <vt:lpstr>PowerPoint Presentation</vt:lpstr>
      <vt:lpstr>PowerPoint Presentation</vt:lpstr>
      <vt:lpstr>Work Schedule For Particular Employee</vt:lpstr>
      <vt:lpstr>PowerPoint Presentation</vt:lpstr>
      <vt:lpstr>Work Schedule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Leave </vt:lpstr>
      <vt:lpstr>Leave</vt:lpstr>
      <vt:lpstr>PowerPoint Presentation</vt:lpstr>
      <vt:lpstr>Leave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Salary Details</vt:lpstr>
      <vt:lpstr>PowerPoint Presentation</vt:lpstr>
      <vt:lpstr>Salary list APIs</vt:lpstr>
      <vt:lpstr>PowerPoint Presentation</vt:lpstr>
      <vt:lpstr>PowerPoint Presentation</vt:lpstr>
      <vt:lpstr>PowerPoint Presentation</vt:lpstr>
      <vt:lpstr>PowerPoint Presentation</vt:lpstr>
      <vt:lpstr>PowerPoint Presentation</vt:lpstr>
      <vt:lpstr>PowerPoint Presentation</vt:lpstr>
      <vt:lpstr>JUnit Testing</vt:lpstr>
      <vt:lpstr>JUnit Testing Result</vt:lpstr>
      <vt:lpstr>Future scope</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Payroll  Management System</dc:title>
  <dc:creator>Biswajit Sahoo</dc:creator>
  <cp:keywords>Biswajit Sahoo</cp:keywords>
  <cp:lastModifiedBy>Biswajit Sahoo</cp:lastModifiedBy>
  <cp:revision>110</cp:revision>
  <dcterms:modified xsi:type="dcterms:W3CDTF">2023-09-25T17:56:50Z</dcterms:modified>
</cp:coreProperties>
</file>